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2" y="32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1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450083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3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7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572001"/>
            <a:ext cx="2865041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1"/>
            <a:ext cx="2866644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1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5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41E7986-89BF-4D81-BAB3-282A20C0DC68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9A84405-9ECE-44F3-8C38-29FE2FE6C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5608" y="602546"/>
            <a:ext cx="5938986" cy="594092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社馬連団体会員募集中！</a:t>
            </a:r>
            <a:endParaRPr kumimoji="1" lang="ja-JP" altLang="en-US" sz="36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52736" y="1547664"/>
            <a:ext cx="4969913" cy="385192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ja-JP" altLang="en-US" dirty="0" smtClean="0">
                <a:solidFill>
                  <a:schemeClr val="tx1"/>
                </a:solidFill>
              </a:rPr>
              <a:t>①乗馬</a:t>
            </a:r>
            <a:r>
              <a:rPr lang="ja-JP" altLang="en-US" dirty="0">
                <a:solidFill>
                  <a:schemeClr val="tx1"/>
                </a:solidFill>
              </a:rPr>
              <a:t>という共通の趣味を持つ仲間</a:t>
            </a:r>
            <a:r>
              <a:rPr lang="ja-JP" altLang="en-US" dirty="0" smtClean="0">
                <a:solidFill>
                  <a:schemeClr val="tx1"/>
                </a:solidFill>
              </a:rPr>
              <a:t>を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乗馬</a:t>
            </a:r>
            <a:r>
              <a:rPr lang="ja-JP" altLang="en-US" dirty="0">
                <a:solidFill>
                  <a:schemeClr val="tx1"/>
                </a:solidFill>
              </a:rPr>
              <a:t>クラブ以外で</a:t>
            </a:r>
            <a:r>
              <a:rPr lang="ja-JP" altLang="en-US" dirty="0" smtClean="0">
                <a:solidFill>
                  <a:schemeClr val="tx1"/>
                </a:solidFill>
              </a:rPr>
              <a:t>見つけられる</a:t>
            </a:r>
            <a:endParaRPr lang="ja-JP" altLang="en-US" dirty="0">
              <a:solidFill>
                <a:schemeClr val="tx1"/>
              </a:solidFill>
            </a:endParaRPr>
          </a:p>
          <a:p>
            <a:pPr algn="l"/>
            <a:r>
              <a:rPr lang="ja-JP" altLang="en-US" dirty="0" smtClean="0">
                <a:solidFill>
                  <a:schemeClr val="tx1"/>
                </a:solidFill>
              </a:rPr>
              <a:t>②初心者からベテランまで、いろいろな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dirty="0" smtClean="0">
                <a:solidFill>
                  <a:schemeClr val="tx1"/>
                </a:solidFill>
              </a:rPr>
              <a:t>　レベルの人が参加可能な競技会に、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リーズナブルに出られる。</a:t>
            </a:r>
            <a:endParaRPr lang="ja-JP" altLang="en-US" dirty="0">
              <a:solidFill>
                <a:schemeClr val="tx1"/>
              </a:solidFill>
            </a:endParaRP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③自分たちで競技会、講習会などを企画</a:t>
            </a:r>
            <a:r>
              <a:rPr lang="ja-JP" altLang="en-US" dirty="0" smtClean="0">
                <a:solidFill>
                  <a:schemeClr val="tx1"/>
                </a:solidFill>
              </a:rPr>
              <a:t>、　　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運営できる（これまで</a:t>
            </a:r>
            <a:r>
              <a:rPr lang="ja-JP" altLang="en-US" dirty="0">
                <a:solidFill>
                  <a:schemeClr val="tx1"/>
                </a:solidFill>
              </a:rPr>
              <a:t>も</a:t>
            </a:r>
            <a:r>
              <a:rPr lang="zh-TW" altLang="en-US" dirty="0" smtClean="0">
                <a:solidFill>
                  <a:schemeClr val="tx1"/>
                </a:solidFill>
              </a:rPr>
              <a:t>細野</a:t>
            </a:r>
            <a:r>
              <a:rPr lang="ja-JP" altLang="en-US" dirty="0" smtClean="0">
                <a:solidFill>
                  <a:schemeClr val="tx1"/>
                </a:solidFill>
              </a:rPr>
              <a:t>茂之選手、　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北原広之選手、</a:t>
            </a:r>
            <a:r>
              <a:rPr lang="zh-TW" altLang="en-US" dirty="0" smtClean="0">
                <a:solidFill>
                  <a:schemeClr val="tx1"/>
                </a:solidFill>
              </a:rPr>
              <a:t>照井</a:t>
            </a:r>
            <a:r>
              <a:rPr lang="ja-JP" altLang="en-US" dirty="0" smtClean="0">
                <a:solidFill>
                  <a:schemeClr val="tx1"/>
                </a:solidFill>
              </a:rPr>
              <a:t>慎一</a:t>
            </a:r>
            <a:r>
              <a:rPr lang="zh-TW" altLang="en-US" dirty="0" smtClean="0">
                <a:solidFill>
                  <a:schemeClr val="tx1"/>
                </a:solidFill>
              </a:rPr>
              <a:t>先生</a:t>
            </a:r>
            <a:r>
              <a:rPr lang="ja-JP" altLang="en-US" dirty="0" smtClean="0">
                <a:solidFill>
                  <a:schemeClr val="tx1"/>
                </a:solidFill>
              </a:rPr>
              <a:t>等講師を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務めてくださっています！）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dirty="0" smtClean="0">
                <a:solidFill>
                  <a:schemeClr val="tx1"/>
                </a:solidFill>
              </a:rPr>
              <a:t>④海外乗、山外乗企画もあります！</a:t>
            </a:r>
            <a:endParaRPr lang="zh-TW" altLang="en-US" dirty="0">
              <a:solidFill>
                <a:schemeClr val="tx1"/>
              </a:solidFill>
            </a:endParaRP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⑤</a:t>
            </a:r>
            <a:r>
              <a:rPr lang="ja-JP" altLang="en-US" dirty="0" smtClean="0">
                <a:solidFill>
                  <a:schemeClr val="tx1"/>
                </a:solidFill>
              </a:rPr>
              <a:t>会社</a:t>
            </a:r>
            <a:r>
              <a:rPr lang="ja-JP" altLang="en-US" dirty="0">
                <a:solidFill>
                  <a:schemeClr val="tx1"/>
                </a:solidFill>
              </a:rPr>
              <a:t>の仲間で団体戦に出れる</a:t>
            </a: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⑥</a:t>
            </a:r>
            <a:r>
              <a:rPr lang="ja-JP" altLang="en-US" dirty="0" smtClean="0">
                <a:solidFill>
                  <a:schemeClr val="tx1"/>
                </a:solidFill>
              </a:rPr>
              <a:t>企業アピールにも</a:t>
            </a:r>
            <a:r>
              <a:rPr lang="ja-JP" altLang="en-US" dirty="0">
                <a:solidFill>
                  <a:schemeClr val="tx1"/>
                </a:solidFill>
              </a:rPr>
              <a:t>なる</a:t>
            </a: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⑦</a:t>
            </a:r>
            <a:r>
              <a:rPr lang="ja-JP" altLang="en-US" dirty="0" smtClean="0">
                <a:solidFill>
                  <a:schemeClr val="tx1"/>
                </a:solidFill>
              </a:rPr>
              <a:t>色々</a:t>
            </a:r>
            <a:r>
              <a:rPr lang="ja-JP" altLang="en-US" dirty="0">
                <a:solidFill>
                  <a:schemeClr val="tx1"/>
                </a:solidFill>
              </a:rPr>
              <a:t>な業界の友人が</a:t>
            </a:r>
            <a:r>
              <a:rPr lang="ja-JP" altLang="en-US" dirty="0" smtClean="0">
                <a:solidFill>
                  <a:schemeClr val="tx1"/>
                </a:solidFill>
              </a:rPr>
              <a:t>できる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980728" y="5724128"/>
            <a:ext cx="5307641" cy="2412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kumimoji="1"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kumimoji="1"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 smtClean="0">
                <a:solidFill>
                  <a:schemeClr val="tx1"/>
                </a:solidFill>
              </a:rPr>
              <a:t>お問い合わせは</a:t>
            </a:r>
            <a:r>
              <a:rPr lang="ja-JP" altLang="en-US" sz="1600" dirty="0">
                <a:solidFill>
                  <a:schemeClr val="tx1"/>
                </a:solidFill>
              </a:rPr>
              <a:t>下記</a:t>
            </a:r>
            <a:r>
              <a:rPr lang="ja-JP" altLang="en-US" sz="1600" dirty="0" smtClean="0">
                <a:solidFill>
                  <a:schemeClr val="tx1"/>
                </a:solidFill>
              </a:rPr>
              <a:t>事務局まで！ </a:t>
            </a:r>
            <a:endParaRPr lang="ja-JP" altLang="en-US" sz="1600" dirty="0">
              <a:solidFill>
                <a:schemeClr val="tx1"/>
              </a:solidFill>
            </a:endParaRPr>
          </a:p>
          <a:p>
            <a:pPr algn="l"/>
            <a:r>
              <a:rPr lang="ja-JP" altLang="en-US" sz="1600" dirty="0" smtClean="0">
                <a:solidFill>
                  <a:schemeClr val="tx1"/>
                </a:solidFill>
              </a:rPr>
              <a:t>　　　　〒</a:t>
            </a:r>
            <a:r>
              <a:rPr lang="en-US" altLang="ja-JP" sz="1600" dirty="0">
                <a:solidFill>
                  <a:schemeClr val="tx1"/>
                </a:solidFill>
              </a:rPr>
              <a:t>104-0033</a:t>
            </a:r>
          </a:p>
          <a:p>
            <a:pPr algn="l"/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ja-JP" altLang="en-US" sz="1600" dirty="0" smtClean="0">
                <a:solidFill>
                  <a:schemeClr val="tx1"/>
                </a:solidFill>
              </a:rPr>
              <a:t>　　　　東京都</a:t>
            </a:r>
            <a:r>
              <a:rPr lang="ja-JP" altLang="en-US" sz="1600" dirty="0">
                <a:solidFill>
                  <a:schemeClr val="tx1"/>
                </a:solidFill>
              </a:rPr>
              <a:t>中央区新川</a:t>
            </a:r>
            <a:r>
              <a:rPr lang="en-US" altLang="ja-JP" sz="1600" dirty="0">
                <a:solidFill>
                  <a:schemeClr val="tx1"/>
                </a:solidFill>
              </a:rPr>
              <a:t>2-6-4</a:t>
            </a:r>
            <a:r>
              <a:rPr lang="ja-JP" altLang="en-US" sz="1600" dirty="0">
                <a:solidFill>
                  <a:schemeClr val="tx1"/>
                </a:solidFill>
              </a:rPr>
              <a:t>　新川エフ</a:t>
            </a:r>
            <a:r>
              <a:rPr lang="en-US" altLang="ja-JP" sz="1600" dirty="0">
                <a:solidFill>
                  <a:schemeClr val="tx1"/>
                </a:solidFill>
              </a:rPr>
              <a:t>2</a:t>
            </a:r>
            <a:r>
              <a:rPr lang="ja-JP" altLang="en-US" sz="1600" dirty="0">
                <a:solidFill>
                  <a:schemeClr val="tx1"/>
                </a:solidFill>
              </a:rPr>
              <a:t>ビル</a:t>
            </a:r>
            <a:r>
              <a:rPr lang="en-US" altLang="ja-JP" sz="1600" dirty="0">
                <a:solidFill>
                  <a:schemeClr val="tx1"/>
                </a:solidFill>
              </a:rPr>
              <a:t>6</a:t>
            </a:r>
            <a:r>
              <a:rPr lang="ja-JP" altLang="en-US" sz="1600" dirty="0">
                <a:solidFill>
                  <a:schemeClr val="tx1"/>
                </a:solidFill>
              </a:rPr>
              <a:t>階</a:t>
            </a:r>
          </a:p>
          <a:p>
            <a:pPr algn="l"/>
            <a:r>
              <a:rPr lang="ja-JP" altLang="en-US" sz="1600" dirty="0">
                <a:solidFill>
                  <a:schemeClr val="tx1"/>
                </a:solidFill>
              </a:rPr>
              <a:t> </a:t>
            </a:r>
            <a:r>
              <a:rPr lang="ja-JP" altLang="en-US" sz="1600" dirty="0" smtClean="0">
                <a:solidFill>
                  <a:schemeClr val="tx1"/>
                </a:solidFill>
              </a:rPr>
              <a:t>　　　　日本</a:t>
            </a:r>
            <a:r>
              <a:rPr lang="ja-JP" altLang="en-US" sz="1600" dirty="0">
                <a:solidFill>
                  <a:schemeClr val="tx1"/>
                </a:solidFill>
              </a:rPr>
              <a:t>社会人団体馬術連盟 </a:t>
            </a:r>
            <a:r>
              <a:rPr lang="ja-JP" altLang="en-US" sz="1600" dirty="0" smtClean="0">
                <a:solidFill>
                  <a:schemeClr val="tx1"/>
                </a:solidFill>
              </a:rPr>
              <a:t>事務局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1600" dirty="0">
                <a:solidFill>
                  <a:schemeClr val="tx1"/>
                </a:solidFill>
              </a:rPr>
              <a:t>　</a:t>
            </a:r>
            <a:r>
              <a:rPr lang="ja-JP" altLang="en-US" sz="1600" dirty="0" smtClean="0">
                <a:solidFill>
                  <a:schemeClr val="tx1"/>
                </a:solidFill>
              </a:rPr>
              <a:t>　　 　</a:t>
            </a:r>
            <a:r>
              <a:rPr lang="en-US" altLang="ja-JP" sz="1600" dirty="0">
                <a:solidFill>
                  <a:schemeClr val="tx1"/>
                </a:solidFill>
              </a:rPr>
              <a:t>http://www.jbg.jp/</a:t>
            </a:r>
            <a:endParaRPr lang="ja-JP" altLang="en-US" sz="1600" dirty="0">
              <a:solidFill>
                <a:schemeClr val="tx1"/>
              </a:solidFill>
            </a:endParaRPr>
          </a:p>
          <a:p>
            <a:pPr algn="l"/>
            <a:r>
              <a:rPr lang="ja-JP" altLang="en-US" sz="1600" dirty="0">
                <a:solidFill>
                  <a:schemeClr val="tx1"/>
                </a:solidFill>
              </a:rPr>
              <a:t> </a:t>
            </a:r>
            <a:r>
              <a:rPr lang="ja-JP" altLang="en-US" sz="1600" dirty="0" smtClean="0">
                <a:solidFill>
                  <a:schemeClr val="tx1"/>
                </a:solidFill>
              </a:rPr>
              <a:t>　　　　電話</a:t>
            </a:r>
            <a:r>
              <a:rPr lang="ja-JP" altLang="en-US" sz="1600" dirty="0">
                <a:solidFill>
                  <a:schemeClr val="tx1"/>
                </a:solidFill>
              </a:rPr>
              <a:t>： </a:t>
            </a:r>
            <a:r>
              <a:rPr lang="en-US" altLang="ja-JP" sz="1600" dirty="0">
                <a:solidFill>
                  <a:schemeClr val="tx1"/>
                </a:solidFill>
              </a:rPr>
              <a:t>03-3297-5630</a:t>
            </a:r>
          </a:p>
          <a:p>
            <a:pPr algn="l"/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ja-JP" altLang="en-US" sz="1600" dirty="0" smtClean="0">
                <a:solidFill>
                  <a:schemeClr val="tx1"/>
                </a:solidFill>
              </a:rPr>
              <a:t>　　　　</a:t>
            </a:r>
            <a:r>
              <a:rPr lang="en-US" altLang="ja-JP" sz="1600" dirty="0" smtClean="0">
                <a:solidFill>
                  <a:schemeClr val="tx1"/>
                </a:solidFill>
              </a:rPr>
              <a:t>FAX</a:t>
            </a:r>
            <a:r>
              <a:rPr lang="ja-JP" altLang="en-US" sz="1600" dirty="0">
                <a:solidFill>
                  <a:schemeClr val="tx1"/>
                </a:solidFill>
              </a:rPr>
              <a:t>： </a:t>
            </a:r>
            <a:r>
              <a:rPr lang="en-US" altLang="ja-JP" sz="1600" dirty="0">
                <a:solidFill>
                  <a:schemeClr val="tx1"/>
                </a:solidFill>
              </a:rPr>
              <a:t>03-3297-5636</a:t>
            </a:r>
          </a:p>
          <a:p>
            <a:pPr algn="l"/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ja-JP" altLang="en-US" sz="1600" dirty="0" smtClean="0">
                <a:solidFill>
                  <a:schemeClr val="tx1"/>
                </a:solidFill>
              </a:rPr>
              <a:t>　　　　メールアドレス</a:t>
            </a:r>
            <a:r>
              <a:rPr lang="ja-JP" altLang="en-US" sz="1600" dirty="0">
                <a:solidFill>
                  <a:schemeClr val="tx1"/>
                </a:solidFill>
              </a:rPr>
              <a:t>： </a:t>
            </a:r>
            <a:r>
              <a:rPr lang="en-US" altLang="ja-JP" sz="1600" dirty="0">
                <a:solidFill>
                  <a:schemeClr val="tx1"/>
                </a:solidFill>
              </a:rPr>
              <a:t>shabaren@jbg.jp</a:t>
            </a:r>
          </a:p>
        </p:txBody>
      </p:sp>
      <p:pic>
        <p:nvPicPr>
          <p:cNvPr id="8" name="図 7" descr="C:\Users\miyashitam\AppData\Local\Microsoft\Windows\Temporary Internet Files\Content.IE5\IHHV3U0B\lgi01d201312200000[1]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853" y="8316416"/>
            <a:ext cx="897593" cy="64807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横巻き 9"/>
          <p:cNvSpPr/>
          <p:nvPr/>
        </p:nvSpPr>
        <p:spPr>
          <a:xfrm>
            <a:off x="430192" y="395536"/>
            <a:ext cx="6041254" cy="1008112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4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キュート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23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ウェーブ</vt:lpstr>
      <vt:lpstr>社馬連団体会員募集中！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社馬連って？</dc:title>
  <dc:creator>宮下 美雪(Y&amp;P)</dc:creator>
  <cp:lastModifiedBy>宮下 美雪(Y&amp;P)</cp:lastModifiedBy>
  <cp:revision>6</cp:revision>
  <dcterms:created xsi:type="dcterms:W3CDTF">2015-06-29T04:26:05Z</dcterms:created>
  <dcterms:modified xsi:type="dcterms:W3CDTF">2015-06-30T00:02:57Z</dcterms:modified>
</cp:coreProperties>
</file>