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4"/>
  </p:notesMasterIdLst>
  <p:handoutMasterIdLst>
    <p:handoutMasterId r:id="rId5"/>
  </p:handoutMasterIdLst>
  <p:sldIdLst>
    <p:sldId id="286" r:id="rId2"/>
    <p:sldId id="287" r:id="rId3"/>
  </p:sldIdLst>
  <p:sldSz cx="9144000" cy="6858000" type="screen4x3"/>
  <p:notesSz cx="6796088" cy="992505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99FF"/>
    <a:srgbClr val="B2B2B2"/>
    <a:srgbClr val="6666FF"/>
    <a:srgbClr val="FFFFCC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2" autoAdjust="0"/>
    <p:restoredTop sz="94714" autoAdjust="0"/>
  </p:normalViewPr>
  <p:slideViewPr>
    <p:cSldViewPr>
      <p:cViewPr>
        <p:scale>
          <a:sx n="76" d="100"/>
          <a:sy n="76" d="100"/>
        </p:scale>
        <p:origin x="-1230" y="-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25" tIns="47761" rIns="95525" bIns="47761" numCol="1" anchor="t" anchorCtr="0" compatLnSpc="1">
            <a:prstTxWarp prst="textNoShape">
              <a:avLst/>
            </a:prstTxWarp>
          </a:bodyPr>
          <a:lstStyle>
            <a:lvl1pPr defTabSz="955350" eaLnBrk="1" hangingPunct="1">
              <a:defRPr sz="1300">
                <a:latin typeface="Times New Roman" pitchFamily="18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481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25" tIns="47761" rIns="95525" bIns="47761" numCol="1" anchor="t" anchorCtr="0" compatLnSpc="1">
            <a:prstTxWarp prst="textNoShape">
              <a:avLst/>
            </a:prstTxWarp>
          </a:bodyPr>
          <a:lstStyle>
            <a:lvl1pPr algn="r" defTabSz="955350" eaLnBrk="1" hangingPunct="1">
              <a:defRPr sz="1300">
                <a:latin typeface="Times New Roman" pitchFamily="18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57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48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25" tIns="47761" rIns="95525" bIns="47761" numCol="1" anchor="b" anchorCtr="0" compatLnSpc="1">
            <a:prstTxWarp prst="textNoShape">
              <a:avLst/>
            </a:prstTxWarp>
          </a:bodyPr>
          <a:lstStyle>
            <a:lvl1pPr defTabSz="955350" eaLnBrk="1" hangingPunct="1">
              <a:defRPr sz="1300">
                <a:latin typeface="Times New Roman" pitchFamily="18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57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481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25" tIns="47761" rIns="95525" bIns="47761" numCol="1" anchor="b" anchorCtr="0" compatLnSpc="1">
            <a:prstTxWarp prst="textNoShape">
              <a:avLst/>
            </a:prstTxWarp>
          </a:bodyPr>
          <a:lstStyle>
            <a:lvl1pPr algn="r" defTabSz="955350" eaLnBrk="1" hangingPunct="1">
              <a:defRPr sz="13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E30B6F15-F244-40F9-919E-DF717AFB474D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242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25" tIns="47761" rIns="95525" bIns="47761" numCol="1" anchor="t" anchorCtr="0" compatLnSpc="1">
            <a:prstTxWarp prst="textNoShape">
              <a:avLst/>
            </a:prstTxWarp>
          </a:bodyPr>
          <a:lstStyle>
            <a:lvl1pPr defTabSz="955350" eaLnBrk="1" hangingPunct="1">
              <a:defRPr sz="1300">
                <a:latin typeface="Times New Roman" pitchFamily="18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481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25" tIns="47761" rIns="95525" bIns="47761" numCol="1" anchor="t" anchorCtr="0" compatLnSpc="1">
            <a:prstTxWarp prst="textNoShape">
              <a:avLst/>
            </a:prstTxWarp>
          </a:bodyPr>
          <a:lstStyle>
            <a:lvl1pPr algn="r" defTabSz="955350" eaLnBrk="1" hangingPunct="1">
              <a:defRPr sz="1300">
                <a:latin typeface="Times New Roman" pitchFamily="18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0938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86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3288"/>
            <a:ext cx="5437188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25" tIns="47761" rIns="95525" bIns="477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48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25" tIns="47761" rIns="95525" bIns="47761" numCol="1" anchor="b" anchorCtr="0" compatLnSpc="1">
            <a:prstTxWarp prst="textNoShape">
              <a:avLst/>
            </a:prstTxWarp>
          </a:bodyPr>
          <a:lstStyle>
            <a:lvl1pPr defTabSz="955350" eaLnBrk="1" hangingPunct="1">
              <a:defRPr sz="1300">
                <a:latin typeface="Times New Roman" pitchFamily="18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86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481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25" tIns="47761" rIns="95525" bIns="47761" numCol="1" anchor="b" anchorCtr="0" compatLnSpc="1">
            <a:prstTxWarp prst="textNoShape">
              <a:avLst/>
            </a:prstTxWarp>
          </a:bodyPr>
          <a:lstStyle>
            <a:lvl1pPr algn="r" defTabSz="955350" eaLnBrk="1" hangingPunct="1">
              <a:defRPr sz="13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84E8AFC3-6C10-4508-A7ED-749C059AFFBF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188119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ノート プレースホルダー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ja-JP" altLang="en-US" smtClean="0"/>
          </a:p>
        </p:txBody>
      </p:sp>
      <p:sp>
        <p:nvSpPr>
          <p:cNvPr id="9220" name="スライド番号プレースホルダー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5408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5408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5408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5408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5408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540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540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540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540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AEC9A894-72B3-474A-9A21-F6378BC403D2}" type="slidenum">
              <a:rPr lang="ja-JP" altLang="en-US" smtClean="0">
                <a:latin typeface="Times New Roman" panose="02020603050405020304" pitchFamily="18" charset="0"/>
              </a:rPr>
              <a:pPr/>
              <a:t>1</a:t>
            </a:fld>
            <a:endParaRPr lang="en-US" altLang="ja-JP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26426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267" name="ノート プレースホルダー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ja-JP" altLang="en-US" smtClean="0"/>
          </a:p>
        </p:txBody>
      </p:sp>
      <p:sp>
        <p:nvSpPr>
          <p:cNvPr id="11268" name="スライド番号プレースホルダー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5408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5408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5408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5408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5408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540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540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540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540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3DD4C7CE-39E0-4C66-A4AD-49535EBCCCA9}" type="slidenum">
              <a:rPr lang="ja-JP" altLang="en-US" smtClean="0">
                <a:latin typeface="Times New Roman" panose="02020603050405020304" pitchFamily="18" charset="0"/>
              </a:rPr>
              <a:pPr/>
              <a:t>2</a:t>
            </a:fld>
            <a:endParaRPr lang="en-US" altLang="ja-JP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98080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575" y="466725"/>
            <a:ext cx="1022350" cy="104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8"/>
          <p:cNvGrpSpPr>
            <a:grpSpLocks/>
          </p:cNvGrpSpPr>
          <p:nvPr userDrawn="1"/>
        </p:nvGrpSpPr>
        <p:grpSpPr bwMode="auto">
          <a:xfrm>
            <a:off x="276225" y="4076700"/>
            <a:ext cx="8591550" cy="2232025"/>
            <a:chOff x="174" y="2568"/>
            <a:chExt cx="5412" cy="1406"/>
          </a:xfrm>
        </p:grpSpPr>
        <p:pic>
          <p:nvPicPr>
            <p:cNvPr id="6" name="Picture 9" descr="MP900425482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4" y="2568"/>
              <a:ext cx="5412" cy="1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Rectangle 10"/>
            <p:cNvSpPr>
              <a:spLocks noChangeArrowheads="1"/>
            </p:cNvSpPr>
            <p:nvPr userDrawn="1"/>
          </p:nvSpPr>
          <p:spPr bwMode="auto">
            <a:xfrm>
              <a:off x="181" y="2568"/>
              <a:ext cx="5398" cy="1406"/>
            </a:xfrm>
            <a:prstGeom prst="rect">
              <a:avLst/>
            </a:prstGeom>
            <a:solidFill>
              <a:srgbClr val="FFFFFF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defRPr/>
              </a:pPr>
              <a:endParaRPr lang="ja-JP" altLang="en-US" smtClean="0"/>
            </a:p>
          </p:txBody>
        </p:sp>
      </p:grpSp>
      <p:sp>
        <p:nvSpPr>
          <p:cNvPr id="8" name="Line 4"/>
          <p:cNvSpPr>
            <a:spLocks noChangeShapeType="1"/>
          </p:cNvSpPr>
          <p:nvPr userDrawn="1"/>
        </p:nvSpPr>
        <p:spPr bwMode="auto">
          <a:xfrm>
            <a:off x="1619250" y="1052513"/>
            <a:ext cx="75247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9" name="Text Box 6"/>
          <p:cNvSpPr txBox="1">
            <a:spLocks noChangeArrowheads="1"/>
          </p:cNvSpPr>
          <p:nvPr userDrawn="1"/>
        </p:nvSpPr>
        <p:spPr bwMode="auto">
          <a:xfrm>
            <a:off x="4922838" y="1039813"/>
            <a:ext cx="40322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r>
              <a:rPr lang="en-US" altLang="ja-JP" sz="1400" b="1" i="1" smtClean="0"/>
              <a:t>Japan Business Group Equestrian Federation</a:t>
            </a:r>
          </a:p>
        </p:txBody>
      </p:sp>
      <p:sp>
        <p:nvSpPr>
          <p:cNvPr id="10" name="Text Box 7"/>
          <p:cNvSpPr txBox="1">
            <a:spLocks noChangeArrowheads="1"/>
          </p:cNvSpPr>
          <p:nvPr userDrawn="1"/>
        </p:nvSpPr>
        <p:spPr bwMode="auto">
          <a:xfrm>
            <a:off x="4859338" y="541338"/>
            <a:ext cx="40957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r>
              <a:rPr lang="ja-JP" altLang="en-US" sz="2800" smtClean="0"/>
              <a:t>日本社会人団体馬術連盟</a:t>
            </a:r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71550" y="1628775"/>
            <a:ext cx="7200900" cy="1470025"/>
          </a:xfrm>
        </p:spPr>
        <p:txBody>
          <a:bodyPr/>
          <a:lstStyle>
            <a:lvl1pPr>
              <a:defRPr sz="2400" smtClean="0"/>
            </a:lvl1pPr>
          </a:lstStyle>
          <a:p>
            <a:pPr lvl="0"/>
            <a:r>
              <a:rPr lang="ja-JP" altLang="en-US" noProof="0" smtClean="0"/>
              <a:t>マスタ タイトルの書式設定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79488" y="3141663"/>
            <a:ext cx="6400800" cy="863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 smtClean="0"/>
            </a:lvl1pPr>
          </a:lstStyle>
          <a:p>
            <a:pPr lvl="0"/>
            <a:r>
              <a:rPr lang="ja-JP" altLang="en-US" noProof="0" smtClean="0"/>
              <a:t>マスタ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5957692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4708F0-0678-4FDD-B3DB-8329D0EB487A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Nov. 30, 2013</a:t>
            </a:r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TW" altLang="en-US"/>
              <a:t>第</a:t>
            </a:r>
            <a:r>
              <a:rPr lang="en-US" altLang="zh-TW"/>
              <a:t>51</a:t>
            </a:r>
            <a:r>
              <a:rPr lang="zh-TW" altLang="en-US"/>
              <a:t>回 全日本実業団障害馬術大会 出場団体</a:t>
            </a: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583216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711950" y="639763"/>
            <a:ext cx="2128838" cy="574198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23850" y="639763"/>
            <a:ext cx="6235700" cy="574198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F768D0-DC67-43A3-9EE8-2D6CAD0C5363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Nov. 30, 2013</a:t>
            </a:r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TW" altLang="en-US"/>
              <a:t>第</a:t>
            </a:r>
            <a:r>
              <a:rPr lang="en-US" altLang="zh-TW"/>
              <a:t>51</a:t>
            </a:r>
            <a:r>
              <a:rPr lang="zh-TW" altLang="en-US"/>
              <a:t>回 全日本実業団障害馬術大会 出場団体</a:t>
            </a: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11674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DB5B4E-1C1E-4A10-8044-06FCD0EA6814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half" idx="11"/>
          </p:nvPr>
        </p:nvSpPr>
        <p:spPr>
          <a:xfrm>
            <a:off x="900113" y="6524625"/>
            <a:ext cx="1295400" cy="3333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Nov. 30, 2013</a:t>
            </a:r>
            <a:endParaRPr lang="en-US" altLang="ja-JP" dirty="0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2"/>
          </p:nvPr>
        </p:nvSpPr>
        <p:spPr>
          <a:xfrm>
            <a:off x="2195513" y="6524625"/>
            <a:ext cx="6624637" cy="3333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TW" altLang="en-US"/>
              <a:t>第</a:t>
            </a:r>
            <a:r>
              <a:rPr lang="en-US" altLang="zh-TW"/>
              <a:t>51</a:t>
            </a:r>
            <a:r>
              <a:rPr lang="zh-TW" altLang="en-US"/>
              <a:t>回 全日本実業団障害馬術大会 出場団体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8608356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EEAA0F-DC06-4BF5-855E-4896850EC813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Nov. 30, 2013</a:t>
            </a:r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TW" altLang="en-US"/>
              <a:t>第</a:t>
            </a:r>
            <a:r>
              <a:rPr lang="en-US" altLang="zh-TW"/>
              <a:t>51</a:t>
            </a:r>
            <a:r>
              <a:rPr lang="zh-TW" altLang="en-US"/>
              <a:t>回 全日本実業団障害馬術大会 出場団体</a:t>
            </a: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43674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23850" y="1557338"/>
            <a:ext cx="4171950" cy="4824412"/>
          </a:xfrm>
        </p:spPr>
        <p:txBody>
          <a:bodyPr/>
          <a:lstStyle>
            <a:lvl1pPr eaLnBrk="1">
              <a:defRPr sz="2800"/>
            </a:lvl1pPr>
            <a:lvl2pPr eaLnBrk="1">
              <a:defRPr sz="2400"/>
            </a:lvl2pPr>
            <a:lvl3pPr eaLnBrk="1">
              <a:defRPr sz="2000"/>
            </a:lvl3pPr>
            <a:lvl4pPr eaLnBrk="1">
              <a:defRPr sz="1800"/>
            </a:lvl4pPr>
            <a:lvl5pPr eaLnBrk="1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557338"/>
            <a:ext cx="4171950" cy="4824412"/>
          </a:xfrm>
        </p:spPr>
        <p:txBody>
          <a:bodyPr/>
          <a:lstStyle>
            <a:lvl1pPr eaLnBrk="1">
              <a:defRPr sz="2800"/>
            </a:lvl1pPr>
            <a:lvl2pPr eaLnBrk="1">
              <a:defRPr sz="2400"/>
            </a:lvl2pPr>
            <a:lvl3pPr eaLnBrk="1">
              <a:defRPr sz="2000"/>
            </a:lvl3pPr>
            <a:lvl4pPr eaLnBrk="1">
              <a:defRPr sz="1800"/>
            </a:lvl4pPr>
            <a:lvl5pPr eaLnBrk="1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A49A02-FBA4-4311-858B-B6C5C78CA30B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dt" sz="half" idx="11"/>
          </p:nvPr>
        </p:nvSpPr>
        <p:spPr>
          <a:xfrm>
            <a:off x="900113" y="6524625"/>
            <a:ext cx="1223962" cy="3333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Nov. 30, 2013</a:t>
            </a:r>
            <a:endParaRPr lang="en-US" altLang="ja-JP" dirty="0"/>
          </a:p>
        </p:txBody>
      </p:sp>
      <p:sp>
        <p:nvSpPr>
          <p:cNvPr id="7" name="Rectangle 18"/>
          <p:cNvSpPr>
            <a:spLocks noGrp="1" noChangeArrowheads="1"/>
          </p:cNvSpPr>
          <p:nvPr>
            <p:ph type="ftr" sz="quarter" idx="12"/>
          </p:nvPr>
        </p:nvSpPr>
        <p:spPr>
          <a:xfrm>
            <a:off x="2124075" y="6524625"/>
            <a:ext cx="6696075" cy="3333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TW" altLang="en-US"/>
              <a:t>第</a:t>
            </a:r>
            <a:r>
              <a:rPr lang="en-US" altLang="zh-TW"/>
              <a:t>51</a:t>
            </a:r>
            <a:r>
              <a:rPr lang="zh-TW" altLang="en-US"/>
              <a:t>回 全日本実業団障害馬術大会 出場団体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35594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dirty="0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56796E-4A8A-4243-83C8-DEED115014CC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8" name="Rectangle 17"/>
          <p:cNvSpPr>
            <a:spLocks noGrp="1" noChangeArrowheads="1"/>
          </p:cNvSpPr>
          <p:nvPr>
            <p:ph type="dt" sz="half" idx="11"/>
          </p:nvPr>
        </p:nvSpPr>
        <p:spPr>
          <a:xfrm>
            <a:off x="900113" y="6524625"/>
            <a:ext cx="1295400" cy="3333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Nov. 30, 2013</a:t>
            </a:r>
            <a:endParaRPr lang="en-US" altLang="ja-JP" dirty="0"/>
          </a:p>
        </p:txBody>
      </p:sp>
      <p:sp>
        <p:nvSpPr>
          <p:cNvPr id="9" name="Rectangle 18"/>
          <p:cNvSpPr>
            <a:spLocks noGrp="1" noChangeArrowheads="1"/>
          </p:cNvSpPr>
          <p:nvPr>
            <p:ph type="ftr" sz="quarter" idx="12"/>
          </p:nvPr>
        </p:nvSpPr>
        <p:spPr>
          <a:xfrm>
            <a:off x="2195513" y="6524625"/>
            <a:ext cx="6624637" cy="3333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TW" altLang="en-US"/>
              <a:t>第</a:t>
            </a:r>
            <a:r>
              <a:rPr lang="en-US" altLang="zh-TW"/>
              <a:t>51</a:t>
            </a:r>
            <a:r>
              <a:rPr lang="zh-TW" altLang="en-US"/>
              <a:t>回 全日本実業団障害馬術大会 出場団体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1355902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EB59B9-E111-4C95-9C80-A2CC06C64711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Nov. 30, 2013</a:t>
            </a:r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TW" altLang="en-US"/>
              <a:t>第</a:t>
            </a:r>
            <a:r>
              <a:rPr lang="en-US" altLang="zh-TW"/>
              <a:t>51</a:t>
            </a:r>
            <a:r>
              <a:rPr lang="zh-TW" altLang="en-US"/>
              <a:t>回 全日本実業団障害馬術大会 出場団体</a:t>
            </a: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201675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4AAC8C-E451-4933-BAD4-AA74C24A3578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Nov. 30, 2013</a:t>
            </a:r>
          </a:p>
        </p:txBody>
      </p:sp>
      <p:sp>
        <p:nvSpPr>
          <p:cNvPr id="4" name="Rectangle 18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TW" altLang="en-US"/>
              <a:t>第</a:t>
            </a:r>
            <a:r>
              <a:rPr lang="en-US" altLang="zh-TW"/>
              <a:t>51</a:t>
            </a:r>
            <a:r>
              <a:rPr lang="zh-TW" altLang="en-US"/>
              <a:t>回 全日本実業団障害馬術大会 出場団体</a:t>
            </a: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454704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DE545A-4F13-4A14-A456-B2F89131ADE3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Nov. 30, 2013</a:t>
            </a:r>
          </a:p>
        </p:txBody>
      </p:sp>
      <p:sp>
        <p:nvSpPr>
          <p:cNvPr id="7" name="Rectangle 18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TW" altLang="en-US"/>
              <a:t>第</a:t>
            </a:r>
            <a:r>
              <a:rPr lang="en-US" altLang="zh-TW"/>
              <a:t>51</a:t>
            </a:r>
            <a:r>
              <a:rPr lang="zh-TW" altLang="en-US"/>
              <a:t>回 全日本実業団障害馬術大会 出場団体</a:t>
            </a: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610400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F280C2-D9F2-4F1C-8D9C-860A2836D8B0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Nov. 30, 2013</a:t>
            </a:r>
          </a:p>
        </p:txBody>
      </p:sp>
      <p:sp>
        <p:nvSpPr>
          <p:cNvPr id="7" name="Rectangle 18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TW" altLang="en-US"/>
              <a:t>第</a:t>
            </a:r>
            <a:r>
              <a:rPr lang="en-US" altLang="zh-TW"/>
              <a:t>51</a:t>
            </a:r>
            <a:r>
              <a:rPr lang="zh-TW" altLang="en-US"/>
              <a:t>回 全日本実業団障害馬術大会 出場団体</a:t>
            </a: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694085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図 13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250" y="158750"/>
            <a:ext cx="500063" cy="50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11188" y="639763"/>
            <a:ext cx="8229600" cy="557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850" y="1412875"/>
            <a:ext cx="8496300" cy="496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レベルの書式設定の書式設定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レベルの書式設定の書式設定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レベルの書式設定の書式設定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レベルの書式設定の書式設定</a:t>
            </a:r>
          </a:p>
          <a:p>
            <a:pPr lvl="0"/>
            <a:r>
              <a:rPr lang="ja-JP" altLang="en-US" smtClean="0"/>
              <a:t>マスタ テキストの書式設定の書式設定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レベルの書式設定の書式設定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レベルの書式設定の書式設定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レベルの書式設定の書式設定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レベルの書式設定の書式設定</a:t>
            </a:r>
          </a:p>
        </p:txBody>
      </p:sp>
      <p:sp>
        <p:nvSpPr>
          <p:cNvPr id="92164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50825" y="6524625"/>
            <a:ext cx="649288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10800" rIns="91440" bIns="1080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/>
            </a:lvl1pPr>
          </a:lstStyle>
          <a:p>
            <a:pPr>
              <a:defRPr/>
            </a:pPr>
            <a:fld id="{49BD00B5-7AF2-48D8-88D9-5E9DF6EA9A97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030" name="Line 5"/>
          <p:cNvSpPr>
            <a:spLocks noChangeShapeType="1"/>
          </p:cNvSpPr>
          <p:nvPr/>
        </p:nvSpPr>
        <p:spPr bwMode="auto">
          <a:xfrm>
            <a:off x="0" y="6524625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0800" bIns="10800" anchor="ctr"/>
          <a:lstStyle/>
          <a:p>
            <a:endParaRPr lang="ja-JP" altLang="en-US"/>
          </a:p>
        </p:txBody>
      </p:sp>
      <p:sp>
        <p:nvSpPr>
          <p:cNvPr id="1031" name="Line 6"/>
          <p:cNvSpPr>
            <a:spLocks noChangeShapeType="1"/>
          </p:cNvSpPr>
          <p:nvPr/>
        </p:nvSpPr>
        <p:spPr bwMode="auto">
          <a:xfrm flipV="1">
            <a:off x="827088" y="404813"/>
            <a:ext cx="83169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6405563" y="374650"/>
            <a:ext cx="26670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r>
              <a:rPr lang="en-US" altLang="ja-JP" sz="900" b="1" i="1" smtClean="0"/>
              <a:t>Japan Business Group Equestrian Federation</a:t>
            </a:r>
          </a:p>
        </p:txBody>
      </p:sp>
      <p:sp>
        <p:nvSpPr>
          <p:cNvPr id="1033" name="Text Box 9"/>
          <p:cNvSpPr txBox="1">
            <a:spLocks noChangeArrowheads="1"/>
          </p:cNvSpPr>
          <p:nvPr/>
        </p:nvSpPr>
        <p:spPr bwMode="auto">
          <a:xfrm>
            <a:off x="6370638" y="57150"/>
            <a:ext cx="271621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r>
              <a:rPr lang="ja-JP" altLang="en-US" b="1" smtClean="0"/>
              <a:t>日本社会人団体馬術連盟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900113" y="6524625"/>
            <a:ext cx="1587" cy="3333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0800" bIns="10800" anchor="ctr"/>
          <a:lstStyle/>
          <a:p>
            <a:endParaRPr lang="ja-JP" altLang="en-US"/>
          </a:p>
        </p:txBody>
      </p:sp>
      <p:sp>
        <p:nvSpPr>
          <p:cNvPr id="1041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00113" y="6524625"/>
            <a:ext cx="1079500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sz="10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r>
              <a:rPr lang="en-US" altLang="ja-JP"/>
              <a:t>Nov. 30, 2013</a:t>
            </a:r>
          </a:p>
        </p:txBody>
      </p:sp>
      <p:sp>
        <p:nvSpPr>
          <p:cNvPr id="1042" name="Rectangle 1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051050" y="6524625"/>
            <a:ext cx="6769100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0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r>
              <a:rPr lang="zh-TW" altLang="en-US"/>
              <a:t>第</a:t>
            </a:r>
            <a:r>
              <a:rPr lang="en-US" altLang="zh-TW"/>
              <a:t>51</a:t>
            </a:r>
            <a:r>
              <a:rPr lang="zh-TW" altLang="en-US"/>
              <a:t>回 全日本実業団障害馬術大会 出場団体</a:t>
            </a:r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7" r:id="rId1"/>
    <p:sldLayoutId id="2147484068" r:id="rId2"/>
    <p:sldLayoutId id="2147484060" r:id="rId3"/>
    <p:sldLayoutId id="2147484069" r:id="rId4"/>
    <p:sldLayoutId id="2147484070" r:id="rId5"/>
    <p:sldLayoutId id="2147484061" r:id="rId6"/>
    <p:sldLayoutId id="2147484062" r:id="rId7"/>
    <p:sldLayoutId id="2147484063" r:id="rId8"/>
    <p:sldLayoutId id="2147484064" r:id="rId9"/>
    <p:sldLayoutId id="2147484065" r:id="rId10"/>
    <p:sldLayoutId id="2147484066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266700" indent="-266700" algn="l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2400">
          <a:solidFill>
            <a:schemeClr val="tx1"/>
          </a:solidFill>
          <a:latin typeface="+mn-lt"/>
          <a:ea typeface="+mn-ea"/>
          <a:cs typeface="+mn-cs"/>
        </a:defRPr>
      </a:lvl1pPr>
      <a:lvl2pPr marL="539750" indent="-271463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anose="05000000000000000000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2pPr>
      <a:lvl3pPr marL="809625" indent="-268288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anose="05000000000000000000" pitchFamily="2" charset="2"/>
        <a:buChar char="ü"/>
        <a:defRPr kumimoji="1">
          <a:solidFill>
            <a:schemeClr val="tx1"/>
          </a:solidFill>
          <a:latin typeface="+mn-lt"/>
          <a:ea typeface="+mn-ea"/>
        </a:defRPr>
      </a:lvl3pPr>
      <a:lvl4pPr marL="1076325" indent="-265113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Ø"/>
        <a:defRPr kumimoji="1" sz="1600">
          <a:solidFill>
            <a:schemeClr val="tx1"/>
          </a:solidFill>
          <a:latin typeface="+mn-lt"/>
          <a:ea typeface="+mn-ea"/>
        </a:defRPr>
      </a:lvl4pPr>
      <a:lvl5pPr marL="1304925" indent="-227013" algn="l" rtl="0" eaLnBrk="0" fontAlgn="base" hangingPunct="0">
        <a:spcBef>
          <a:spcPct val="20000"/>
        </a:spcBef>
        <a:spcAft>
          <a:spcPct val="0"/>
        </a:spcAft>
        <a:buChar char="»"/>
        <a:defRPr kumimoji="1" sz="1400">
          <a:solidFill>
            <a:schemeClr val="tx1"/>
          </a:solidFill>
          <a:latin typeface="+mn-lt"/>
          <a:ea typeface="+mn-ea"/>
        </a:defRPr>
      </a:lvl5pPr>
      <a:lvl6pPr marL="1762125" indent="-227013" algn="l" rtl="0" fontAlgn="base">
        <a:spcBef>
          <a:spcPct val="20000"/>
        </a:spcBef>
        <a:spcAft>
          <a:spcPct val="0"/>
        </a:spcAft>
        <a:buChar char="»"/>
        <a:defRPr kumimoji="1" sz="1400">
          <a:solidFill>
            <a:schemeClr val="tx1"/>
          </a:solidFill>
          <a:latin typeface="+mn-lt"/>
          <a:ea typeface="+mn-ea"/>
        </a:defRPr>
      </a:lvl6pPr>
      <a:lvl7pPr marL="2219325" indent="-227013" algn="l" rtl="0" fontAlgn="base">
        <a:spcBef>
          <a:spcPct val="20000"/>
        </a:spcBef>
        <a:spcAft>
          <a:spcPct val="0"/>
        </a:spcAft>
        <a:buChar char="»"/>
        <a:defRPr kumimoji="1" sz="1400">
          <a:solidFill>
            <a:schemeClr val="tx1"/>
          </a:solidFill>
          <a:latin typeface="+mn-lt"/>
          <a:ea typeface="+mn-ea"/>
        </a:defRPr>
      </a:lvl7pPr>
      <a:lvl8pPr marL="2676525" indent="-227013" algn="l" rtl="0" fontAlgn="base">
        <a:spcBef>
          <a:spcPct val="20000"/>
        </a:spcBef>
        <a:spcAft>
          <a:spcPct val="0"/>
        </a:spcAft>
        <a:buChar char="»"/>
        <a:defRPr kumimoji="1" sz="1400">
          <a:solidFill>
            <a:schemeClr val="tx1"/>
          </a:solidFill>
          <a:latin typeface="+mn-lt"/>
          <a:ea typeface="+mn-ea"/>
        </a:defRPr>
      </a:lvl8pPr>
      <a:lvl9pPr marL="3133725" indent="-227013" algn="l" rtl="0" fontAlgn="base">
        <a:spcBef>
          <a:spcPct val="20000"/>
        </a:spcBef>
        <a:spcAft>
          <a:spcPct val="0"/>
        </a:spcAft>
        <a:buChar char="»"/>
        <a:defRPr kumimoji="1" sz="1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正方形/長方形 19"/>
          <p:cNvSpPr/>
          <p:nvPr/>
        </p:nvSpPr>
        <p:spPr>
          <a:xfrm>
            <a:off x="4495800" y="765175"/>
            <a:ext cx="4422775" cy="25923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Ctr="1"/>
          <a:lstStyle/>
          <a:p>
            <a:pPr algn="ctr">
              <a:defRPr/>
            </a:pPr>
            <a:r>
              <a:rPr lang="ja-JP" altLang="en-US" dirty="0">
                <a:solidFill>
                  <a:schemeClr val="tx1"/>
                </a:solidFill>
              </a:rPr>
              <a:t>チーム写真</a:t>
            </a:r>
          </a:p>
        </p:txBody>
      </p:sp>
      <p:sp>
        <p:nvSpPr>
          <p:cNvPr id="8195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社馬連株式会社馬術部</a:t>
            </a:r>
          </a:p>
        </p:txBody>
      </p:sp>
      <p:sp>
        <p:nvSpPr>
          <p:cNvPr id="8196" name="コンテンツ プレースホルダー 6"/>
          <p:cNvSpPr>
            <a:spLocks noGrp="1"/>
          </p:cNvSpPr>
          <p:nvPr>
            <p:ph sz="half" idx="1"/>
          </p:nvPr>
        </p:nvSpPr>
        <p:spPr>
          <a:xfrm>
            <a:off x="323850" y="1412875"/>
            <a:ext cx="4171950" cy="5111750"/>
          </a:xfrm>
        </p:spPr>
        <p:txBody>
          <a:bodyPr/>
          <a:lstStyle/>
          <a:p>
            <a:r>
              <a:rPr lang="ja-JP" altLang="en-US" sz="2000" smtClean="0"/>
              <a:t>設立： </a:t>
            </a:r>
            <a:r>
              <a:rPr lang="en-US" altLang="ja-JP" sz="2000" smtClean="0"/>
              <a:t>1968</a:t>
            </a:r>
            <a:r>
              <a:rPr lang="ja-JP" altLang="en-US" sz="2000" smtClean="0"/>
              <a:t>年</a:t>
            </a:r>
            <a:endParaRPr lang="en-US" altLang="ja-JP" sz="2000" smtClean="0"/>
          </a:p>
          <a:p>
            <a:r>
              <a:rPr lang="ja-JP" altLang="en-US" sz="2000" smtClean="0"/>
              <a:t>会社名： 社馬連 </a:t>
            </a:r>
            <a:r>
              <a:rPr lang="en-US" altLang="ja-JP" sz="2000" smtClean="0"/>
              <a:t>(</a:t>
            </a:r>
            <a:r>
              <a:rPr lang="ja-JP" altLang="ja-JP" sz="2000" smtClean="0"/>
              <a:t>株</a:t>
            </a:r>
            <a:r>
              <a:rPr lang="en-US" altLang="ja-JP" sz="2000" smtClean="0"/>
              <a:t>)</a:t>
            </a:r>
          </a:p>
          <a:p>
            <a:pPr lvl="1"/>
            <a:r>
              <a:rPr lang="ja-JP" altLang="en-US" sz="1600" smtClean="0"/>
              <a:t>業種：  馬術連盟</a:t>
            </a:r>
            <a:endParaRPr lang="en-US" altLang="ja-JP" sz="1600" smtClean="0"/>
          </a:p>
          <a:p>
            <a:r>
              <a:rPr lang="ja-JP" altLang="en-US" sz="2000" smtClean="0"/>
              <a:t>ホームページ</a:t>
            </a:r>
            <a:endParaRPr lang="en-US" altLang="ja-JP" sz="2000" smtClean="0"/>
          </a:p>
          <a:p>
            <a:pPr lvl="1"/>
            <a:r>
              <a:rPr lang="en-US" altLang="ja-JP" sz="1600" smtClean="0"/>
              <a:t>http://www.jbg.jp/</a:t>
            </a:r>
          </a:p>
          <a:p>
            <a:r>
              <a:rPr lang="ja-JP" altLang="en-US" sz="2000" smtClean="0"/>
              <a:t>部員数： </a:t>
            </a:r>
            <a:r>
              <a:rPr lang="en-US" altLang="ja-JP" sz="2000" smtClean="0"/>
              <a:t>800</a:t>
            </a:r>
            <a:r>
              <a:rPr lang="ja-JP" altLang="en-US" sz="2000" smtClean="0"/>
              <a:t>名</a:t>
            </a:r>
            <a:endParaRPr lang="en-US" altLang="ja-JP" sz="2000" smtClean="0"/>
          </a:p>
          <a:p>
            <a:r>
              <a:rPr lang="ja-JP" altLang="en-US" sz="2000" smtClean="0"/>
              <a:t>ホームグラウンド：</a:t>
            </a:r>
            <a:endParaRPr lang="en-US" altLang="ja-JP" sz="2000" smtClean="0"/>
          </a:p>
          <a:p>
            <a:pPr lvl="1"/>
            <a:r>
              <a:rPr lang="ja-JP" altLang="en-US" sz="1600" smtClean="0"/>
              <a:t>社馬連乗馬クラブ</a:t>
            </a:r>
            <a:endParaRPr lang="en-US" altLang="ja-JP" sz="1600" smtClean="0"/>
          </a:p>
          <a:p>
            <a:r>
              <a:rPr lang="ja-JP" altLang="en-US" sz="2000" smtClean="0"/>
              <a:t>活動内容：</a:t>
            </a:r>
            <a:endParaRPr lang="en-US" altLang="ja-JP" sz="2000" smtClean="0"/>
          </a:p>
          <a:p>
            <a:pPr lvl="1"/>
            <a:r>
              <a:rPr lang="ja-JP" altLang="en-US" sz="1600" smtClean="0"/>
              <a:t>月</a:t>
            </a:r>
            <a:r>
              <a:rPr lang="en-US" altLang="ja-JP" sz="1600" smtClean="0"/>
              <a:t>2</a:t>
            </a:r>
            <a:r>
              <a:rPr lang="ja-JP" altLang="en-US" sz="1600" smtClean="0"/>
              <a:t>回程度の練習会</a:t>
            </a:r>
            <a:endParaRPr lang="en-US" altLang="ja-JP" sz="1600" smtClean="0"/>
          </a:p>
          <a:p>
            <a:pPr lvl="1"/>
            <a:r>
              <a:rPr lang="ja-JP" altLang="en-US" sz="1600" smtClean="0"/>
              <a:t>年</a:t>
            </a:r>
            <a:r>
              <a:rPr lang="en-US" altLang="ja-JP" sz="1600" smtClean="0"/>
              <a:t>1</a:t>
            </a:r>
            <a:r>
              <a:rPr lang="ja-JP" altLang="en-US" sz="1600" smtClean="0"/>
              <a:t>回程度の合宿、外乗会</a:t>
            </a:r>
            <a:endParaRPr lang="en-US" altLang="ja-JP" sz="1600" smtClean="0"/>
          </a:p>
          <a:p>
            <a:pPr lvl="1"/>
            <a:r>
              <a:rPr lang="ja-JP" altLang="en-US" sz="1600" smtClean="0"/>
              <a:t>他社との交流試合</a:t>
            </a:r>
            <a:endParaRPr lang="en-US" altLang="ja-JP" sz="1600" smtClean="0"/>
          </a:p>
          <a:p>
            <a:r>
              <a:rPr lang="ja-JP" altLang="en-US" sz="2000" smtClean="0"/>
              <a:t>アピールなど</a:t>
            </a:r>
            <a:endParaRPr lang="en-US" altLang="ja-JP" sz="2000" smtClean="0"/>
          </a:p>
          <a:p>
            <a:pPr lvl="1"/>
            <a:r>
              <a:rPr lang="ja-JP" altLang="en-US" sz="1600" smtClean="0"/>
              <a:t>馬を通じた社会貢献も行っています</a:t>
            </a:r>
            <a:endParaRPr lang="en-US" altLang="ja-JP" sz="1600" smtClean="0"/>
          </a:p>
          <a:p>
            <a:pPr lvl="1"/>
            <a:r>
              <a:rPr lang="ja-JP" altLang="en-US" sz="1600" smtClean="0"/>
              <a:t>新入部員募集中！</a:t>
            </a:r>
            <a:r>
              <a:rPr lang="en-US" altLang="ja-JP" sz="1600" smtClean="0"/>
              <a:t>(</a:t>
            </a:r>
            <a:r>
              <a:rPr lang="ja-JP" altLang="en-US" sz="1600" smtClean="0"/>
              <a:t>未経験者歓迎</a:t>
            </a:r>
            <a:r>
              <a:rPr lang="en-US" altLang="ja-JP" sz="1600" smtClean="0"/>
              <a:t>)</a:t>
            </a:r>
          </a:p>
          <a:p>
            <a:endParaRPr lang="ja-JP" altLang="ja-JP" sz="2000" smtClean="0"/>
          </a:p>
        </p:txBody>
      </p:sp>
      <p:sp>
        <p:nvSpPr>
          <p:cNvPr id="8197" name="コンテンツ プレースホルダー 7"/>
          <p:cNvSpPr>
            <a:spLocks noGrp="1"/>
          </p:cNvSpPr>
          <p:nvPr>
            <p:ph sz="half" idx="2"/>
          </p:nvPr>
        </p:nvSpPr>
        <p:spPr>
          <a:xfrm>
            <a:off x="4648200" y="3357563"/>
            <a:ext cx="4270375" cy="3095625"/>
          </a:xfrm>
        </p:spPr>
        <p:txBody>
          <a:bodyPr/>
          <a:lstStyle/>
          <a:p>
            <a:r>
              <a:rPr lang="ja-JP" altLang="en-US" sz="2000" smtClean="0"/>
              <a:t>主な過去の戦歴成績</a:t>
            </a:r>
            <a:r>
              <a:rPr lang="en-US" altLang="ja-JP" sz="2000" smtClean="0"/>
              <a:t>(</a:t>
            </a:r>
            <a:r>
              <a:rPr lang="ja-JP" altLang="en-US" sz="2000" smtClean="0"/>
              <a:t>実業団戦</a:t>
            </a:r>
            <a:r>
              <a:rPr lang="en-US" altLang="ja-JP" sz="2000" smtClean="0"/>
              <a:t>)</a:t>
            </a:r>
          </a:p>
          <a:p>
            <a:pPr lvl="1"/>
            <a:r>
              <a:rPr lang="ja-JP" altLang="en-US" sz="1600" smtClean="0"/>
              <a:t>第</a:t>
            </a:r>
            <a:r>
              <a:rPr lang="en-US" altLang="ja-JP" sz="1600" smtClean="0"/>
              <a:t>1</a:t>
            </a:r>
            <a:r>
              <a:rPr lang="ja-JP" altLang="en-US" sz="1600" smtClean="0"/>
              <a:t>回 優勝</a:t>
            </a:r>
            <a:endParaRPr lang="en-US" altLang="ja-JP" sz="1600" smtClean="0"/>
          </a:p>
          <a:p>
            <a:pPr lvl="1"/>
            <a:r>
              <a:rPr lang="ja-JP" altLang="en-US" sz="1600" smtClean="0"/>
              <a:t>第</a:t>
            </a:r>
            <a:r>
              <a:rPr lang="en-US" altLang="ja-JP" sz="1600" smtClean="0"/>
              <a:t>30</a:t>
            </a:r>
            <a:r>
              <a:rPr lang="ja-JP" altLang="en-US" sz="1600" smtClean="0"/>
              <a:t>回 準優勝</a:t>
            </a:r>
            <a:endParaRPr lang="en-US" altLang="ja-JP" sz="1600" smtClean="0"/>
          </a:p>
          <a:p>
            <a:pPr lvl="1"/>
            <a:r>
              <a:rPr lang="ja-JP" altLang="en-US" sz="1600" smtClean="0"/>
              <a:t>第</a:t>
            </a:r>
            <a:r>
              <a:rPr lang="en-US" altLang="ja-JP" sz="1600" smtClean="0"/>
              <a:t>45</a:t>
            </a:r>
            <a:r>
              <a:rPr lang="ja-JP" altLang="en-US" sz="1600" smtClean="0"/>
              <a:t>回 ベスト</a:t>
            </a:r>
            <a:r>
              <a:rPr lang="en-US" altLang="ja-JP" sz="1600" smtClean="0"/>
              <a:t>8</a:t>
            </a:r>
          </a:p>
          <a:p>
            <a:r>
              <a:rPr lang="ja-JP" altLang="en-US" sz="2000" smtClean="0"/>
              <a:t>今大会への意気込み・目標</a:t>
            </a:r>
            <a:endParaRPr lang="en-US" altLang="ja-JP" sz="2000" smtClean="0"/>
          </a:p>
          <a:p>
            <a:pPr lvl="1"/>
            <a:r>
              <a:rPr lang="ja-JP" altLang="en-US" sz="1600" smtClean="0"/>
              <a:t>期待の新人が入部しました！</a:t>
            </a:r>
            <a:endParaRPr lang="en-US" altLang="ja-JP" sz="1600" smtClean="0"/>
          </a:p>
          <a:p>
            <a:pPr lvl="1"/>
            <a:r>
              <a:rPr lang="ja-JP" altLang="en-US" sz="1600" smtClean="0"/>
              <a:t>全員満点走行目標です！</a:t>
            </a:r>
            <a:endParaRPr lang="en-US" altLang="ja-JP" sz="1600" smtClean="0"/>
          </a:p>
          <a:p>
            <a:pPr lvl="1"/>
            <a:r>
              <a:rPr lang="ja-JP" altLang="en-US" sz="1600" smtClean="0"/>
              <a:t>設立</a:t>
            </a:r>
            <a:r>
              <a:rPr lang="en-US" altLang="ja-JP" sz="1600" smtClean="0"/>
              <a:t>45</a:t>
            </a:r>
            <a:r>
              <a:rPr lang="ja-JP" altLang="en-US" sz="1600" smtClean="0"/>
              <a:t>周年の節目なので、</a:t>
            </a:r>
            <a:r>
              <a:rPr lang="en-US" altLang="ja-JP" sz="1600" smtClean="0"/>
              <a:t>50</a:t>
            </a:r>
            <a:r>
              <a:rPr lang="ja-JP" altLang="en-US" sz="1600" smtClean="0"/>
              <a:t>回ぶりの優勝を目指します！</a:t>
            </a:r>
            <a:endParaRPr lang="en-US" altLang="ja-JP" sz="1600" smtClean="0"/>
          </a:p>
          <a:p>
            <a:pPr lvl="1"/>
            <a:endParaRPr lang="en-US" altLang="ja-JP" sz="1600" smtClean="0"/>
          </a:p>
        </p:txBody>
      </p:sp>
      <p:sp>
        <p:nvSpPr>
          <p:cNvPr id="8198" name="フッター プレースホルダー 5"/>
          <p:cNvSpPr>
            <a:spLocks noGrp="1"/>
          </p:cNvSpPr>
          <p:nvPr>
            <p:ph type="ftr" sz="quarter" idx="12"/>
          </p:nvPr>
        </p:nvSpPr>
        <p:spPr>
          <a:noFill/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lang="zh-TW" altLang="en-US" smtClean="0"/>
              <a:t>第</a:t>
            </a:r>
            <a:r>
              <a:rPr lang="en-US" altLang="zh-TW" smtClean="0"/>
              <a:t>54</a:t>
            </a:r>
            <a:r>
              <a:rPr lang="zh-TW" altLang="en-US" smtClean="0"/>
              <a:t>回 全日本実業団障害馬術大会 出場団体</a:t>
            </a:r>
            <a:endParaRPr lang="en-US" altLang="ja-JP" smtClean="0"/>
          </a:p>
        </p:txBody>
      </p:sp>
      <p:sp>
        <p:nvSpPr>
          <p:cNvPr id="3" name="正方形/長方形 2"/>
          <p:cNvSpPr/>
          <p:nvPr/>
        </p:nvSpPr>
        <p:spPr>
          <a:xfrm>
            <a:off x="2878138" y="1308100"/>
            <a:ext cx="2663825" cy="936625"/>
          </a:xfrm>
          <a:prstGeom prst="rect">
            <a:avLst/>
          </a:prstGeom>
          <a:solidFill>
            <a:schemeClr val="bg1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4000" dirty="0">
                <a:solidFill>
                  <a:srgbClr val="0000FF"/>
                </a:solidFill>
              </a:rPr>
              <a:t>記入例</a:t>
            </a:r>
          </a:p>
        </p:txBody>
      </p:sp>
      <p:sp>
        <p:nvSpPr>
          <p:cNvPr id="8200" name="テキスト ボックス 4"/>
          <p:cNvSpPr txBox="1">
            <a:spLocks noChangeArrowheads="1"/>
          </p:cNvSpPr>
          <p:nvPr/>
        </p:nvSpPr>
        <p:spPr bwMode="auto">
          <a:xfrm>
            <a:off x="4643438" y="2349500"/>
            <a:ext cx="425450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 sz="1400"/>
              <a:t>印刷は白黒になります</a:t>
            </a:r>
            <a:endParaRPr lang="en-US" altLang="ja-JP" sz="1400"/>
          </a:p>
          <a:p>
            <a:r>
              <a:rPr lang="ja-JP" altLang="en-US" sz="1400"/>
              <a:t>保存するとき、画像を圧縮しない設定にしてください</a:t>
            </a:r>
            <a:endParaRPr lang="en-US" altLang="ja-JP" sz="1400"/>
          </a:p>
          <a:p>
            <a:r>
              <a:rPr lang="ja-JP" altLang="en-US" sz="1400"/>
              <a:t>設定方法などが分からない場合は、貼りつけた写真の</a:t>
            </a:r>
            <a:endParaRPr lang="en-US" altLang="ja-JP" sz="1400"/>
          </a:p>
          <a:p>
            <a:r>
              <a:rPr lang="ja-JP" altLang="en-US" sz="1400"/>
              <a:t>オリジナルを別ファイルとして添付してください</a:t>
            </a:r>
          </a:p>
        </p:txBody>
      </p:sp>
      <p:sp>
        <p:nvSpPr>
          <p:cNvPr id="6" name="角丸四角形 5"/>
          <p:cNvSpPr/>
          <p:nvPr/>
        </p:nvSpPr>
        <p:spPr>
          <a:xfrm>
            <a:off x="2616200" y="3816350"/>
            <a:ext cx="2363788" cy="79216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>
              <a:defRPr/>
            </a:pPr>
            <a:r>
              <a:rPr lang="ja-JP" altLang="en-US" sz="1200" dirty="0">
                <a:solidFill>
                  <a:schemeClr val="tx1"/>
                </a:solidFill>
              </a:rPr>
              <a:t>フォント・サイズ・内容・表現・形式など、全体に合わせて校正させていただく場合があります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XXX</a:t>
            </a:r>
            <a:r>
              <a:rPr lang="ja-JP" altLang="en-US" smtClean="0"/>
              <a:t>馬術部</a:t>
            </a:r>
          </a:p>
        </p:txBody>
      </p:sp>
      <p:sp>
        <p:nvSpPr>
          <p:cNvPr id="10243" name="コンテンツ プレースホルダー 6"/>
          <p:cNvSpPr>
            <a:spLocks noGrp="1"/>
          </p:cNvSpPr>
          <p:nvPr>
            <p:ph sz="half" idx="1"/>
          </p:nvPr>
        </p:nvSpPr>
        <p:spPr>
          <a:xfrm>
            <a:off x="323850" y="1412875"/>
            <a:ext cx="4171950" cy="5111750"/>
          </a:xfrm>
        </p:spPr>
        <p:txBody>
          <a:bodyPr/>
          <a:lstStyle/>
          <a:p>
            <a:r>
              <a:rPr lang="ja-JP" altLang="en-US" sz="2000" smtClean="0"/>
              <a:t>設立： </a:t>
            </a:r>
            <a:endParaRPr lang="en-US" altLang="ja-JP" sz="2000" smtClean="0"/>
          </a:p>
          <a:p>
            <a:r>
              <a:rPr lang="ja-JP" altLang="en-US" sz="2000" smtClean="0"/>
              <a:t>会社名： </a:t>
            </a:r>
            <a:endParaRPr lang="en-US" altLang="ja-JP" sz="2000" smtClean="0"/>
          </a:p>
          <a:p>
            <a:pPr lvl="1"/>
            <a:r>
              <a:rPr lang="ja-JP" altLang="en-US" sz="1600" smtClean="0"/>
              <a:t>業種：  </a:t>
            </a:r>
            <a:endParaRPr lang="en-US" altLang="ja-JP" sz="1600" smtClean="0"/>
          </a:p>
          <a:p>
            <a:r>
              <a:rPr lang="ja-JP" altLang="en-US" sz="2000" smtClean="0"/>
              <a:t>ホームページ</a:t>
            </a:r>
            <a:endParaRPr lang="en-US" altLang="ja-JP" sz="2000" smtClean="0"/>
          </a:p>
          <a:p>
            <a:pPr lvl="1"/>
            <a:endParaRPr lang="en-US" altLang="ja-JP" sz="1600" smtClean="0"/>
          </a:p>
          <a:p>
            <a:r>
              <a:rPr lang="ja-JP" altLang="en-US" sz="2000" smtClean="0"/>
              <a:t>部員数： </a:t>
            </a:r>
            <a:r>
              <a:rPr lang="en-US" altLang="ja-JP" sz="2000" smtClean="0"/>
              <a:t>X</a:t>
            </a:r>
            <a:r>
              <a:rPr lang="ja-JP" altLang="en-US" sz="2000" smtClean="0"/>
              <a:t>名</a:t>
            </a:r>
            <a:endParaRPr lang="en-US" altLang="ja-JP" sz="2000" smtClean="0"/>
          </a:p>
          <a:p>
            <a:r>
              <a:rPr lang="ja-JP" altLang="en-US" sz="2000" smtClean="0"/>
              <a:t>ホームグラウンド：</a:t>
            </a:r>
            <a:endParaRPr lang="en-US" altLang="ja-JP" sz="2000" smtClean="0"/>
          </a:p>
          <a:p>
            <a:pPr lvl="1"/>
            <a:r>
              <a:rPr lang="en-US" altLang="ja-JP" sz="1600" smtClean="0"/>
              <a:t>XX</a:t>
            </a:r>
            <a:r>
              <a:rPr lang="ja-JP" altLang="en-US" sz="1600" smtClean="0"/>
              <a:t>乗馬クラブ</a:t>
            </a:r>
            <a:endParaRPr lang="en-US" altLang="ja-JP" sz="1600" smtClean="0"/>
          </a:p>
          <a:p>
            <a:r>
              <a:rPr lang="ja-JP" altLang="en-US" sz="2000" smtClean="0"/>
              <a:t>活動内容：</a:t>
            </a:r>
            <a:endParaRPr lang="en-US" altLang="ja-JP" sz="2000" smtClean="0"/>
          </a:p>
          <a:p>
            <a:pPr lvl="1"/>
            <a:r>
              <a:rPr lang="en-US" altLang="ja-JP" sz="1600" smtClean="0"/>
              <a:t>XXX</a:t>
            </a:r>
          </a:p>
          <a:p>
            <a:pPr lvl="1"/>
            <a:r>
              <a:rPr lang="en-US" altLang="ja-JP" sz="1600" smtClean="0"/>
              <a:t>XXXX</a:t>
            </a:r>
          </a:p>
          <a:p>
            <a:pPr lvl="1"/>
            <a:r>
              <a:rPr lang="en-US" altLang="ja-JP" sz="1600" smtClean="0"/>
              <a:t>XXXX</a:t>
            </a:r>
          </a:p>
          <a:p>
            <a:r>
              <a:rPr lang="ja-JP" altLang="en-US" sz="2000" smtClean="0"/>
              <a:t>アピールなど</a:t>
            </a:r>
            <a:endParaRPr lang="en-US" altLang="ja-JP" sz="2000" smtClean="0"/>
          </a:p>
          <a:p>
            <a:pPr lvl="1"/>
            <a:endParaRPr lang="ja-JP" altLang="ja-JP" sz="1600" smtClean="0"/>
          </a:p>
        </p:txBody>
      </p:sp>
      <p:sp>
        <p:nvSpPr>
          <p:cNvPr id="10244" name="コンテンツ プレースホルダー 7"/>
          <p:cNvSpPr>
            <a:spLocks noGrp="1"/>
          </p:cNvSpPr>
          <p:nvPr>
            <p:ph sz="half" idx="2"/>
          </p:nvPr>
        </p:nvSpPr>
        <p:spPr>
          <a:xfrm>
            <a:off x="4648200" y="3644900"/>
            <a:ext cx="4171950" cy="2879725"/>
          </a:xfrm>
        </p:spPr>
        <p:txBody>
          <a:bodyPr/>
          <a:lstStyle/>
          <a:p>
            <a:r>
              <a:rPr lang="ja-JP" altLang="en-US" sz="2000" smtClean="0"/>
              <a:t>主な過去の戦歴成績</a:t>
            </a:r>
            <a:r>
              <a:rPr lang="en-US" altLang="ja-JP" sz="2000" smtClean="0"/>
              <a:t>(</a:t>
            </a:r>
            <a:r>
              <a:rPr lang="ja-JP" altLang="en-US" sz="2000" smtClean="0"/>
              <a:t>実業団戦</a:t>
            </a:r>
            <a:r>
              <a:rPr lang="en-US" altLang="ja-JP" sz="2000" smtClean="0"/>
              <a:t>)</a:t>
            </a:r>
          </a:p>
          <a:p>
            <a:pPr lvl="1"/>
            <a:r>
              <a:rPr lang="en-US" altLang="ja-JP" sz="1600" smtClean="0"/>
              <a:t>XXX</a:t>
            </a:r>
          </a:p>
          <a:p>
            <a:pPr lvl="1"/>
            <a:r>
              <a:rPr lang="en-US" altLang="ja-JP" sz="1600" smtClean="0"/>
              <a:t>XXX</a:t>
            </a:r>
          </a:p>
          <a:p>
            <a:pPr lvl="1"/>
            <a:r>
              <a:rPr lang="en-US" altLang="ja-JP" sz="1600" smtClean="0"/>
              <a:t>xxxx</a:t>
            </a:r>
          </a:p>
          <a:p>
            <a:r>
              <a:rPr lang="ja-JP" altLang="en-US" sz="2000" smtClean="0"/>
              <a:t>今大会への意気込み・目標</a:t>
            </a:r>
            <a:endParaRPr lang="en-US" altLang="ja-JP" sz="2000" smtClean="0"/>
          </a:p>
          <a:p>
            <a:pPr lvl="1"/>
            <a:r>
              <a:rPr lang="ja-JP" altLang="en-US" sz="1600" smtClean="0"/>
              <a:t>Ｘｘｘ</a:t>
            </a:r>
            <a:endParaRPr lang="en-US" altLang="ja-JP" sz="1600" smtClean="0"/>
          </a:p>
          <a:p>
            <a:pPr lvl="1"/>
            <a:r>
              <a:rPr lang="ja-JP" altLang="en-US" sz="1600" smtClean="0"/>
              <a:t>Ｘｘｘ</a:t>
            </a:r>
            <a:endParaRPr lang="en-US" altLang="ja-JP" sz="1600" smtClean="0"/>
          </a:p>
          <a:p>
            <a:pPr lvl="1"/>
            <a:endParaRPr lang="en-US" altLang="ja-JP" sz="1600" smtClean="0"/>
          </a:p>
          <a:p>
            <a:pPr lvl="1"/>
            <a:endParaRPr lang="en-US" altLang="ja-JP" sz="1600" smtClean="0"/>
          </a:p>
        </p:txBody>
      </p:sp>
      <p:sp>
        <p:nvSpPr>
          <p:cNvPr id="10245" name="フッター プレースホルダー 5"/>
          <p:cNvSpPr>
            <a:spLocks noGrp="1"/>
          </p:cNvSpPr>
          <p:nvPr>
            <p:ph type="ftr" sz="quarter" idx="12"/>
          </p:nvPr>
        </p:nvSpPr>
        <p:spPr>
          <a:noFill/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lang="zh-TW" altLang="en-US" smtClean="0"/>
              <a:t>第</a:t>
            </a:r>
            <a:r>
              <a:rPr lang="en-US" altLang="zh-TW" smtClean="0"/>
              <a:t>54</a:t>
            </a:r>
            <a:r>
              <a:rPr lang="zh-TW" altLang="en-US" smtClean="0"/>
              <a:t>回 全日本実業団障害馬術大会 出場団体</a:t>
            </a:r>
            <a:endParaRPr lang="en-US" altLang="ja-JP" smtClean="0"/>
          </a:p>
        </p:txBody>
      </p:sp>
      <p:sp>
        <p:nvSpPr>
          <p:cNvPr id="2" name="正方形/長方形 1"/>
          <p:cNvSpPr/>
          <p:nvPr/>
        </p:nvSpPr>
        <p:spPr>
          <a:xfrm>
            <a:off x="4356100" y="836613"/>
            <a:ext cx="4562475" cy="26638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Ctr="1"/>
          <a:lstStyle/>
          <a:p>
            <a:pPr algn="ctr">
              <a:defRPr/>
            </a:pPr>
            <a:r>
              <a:rPr lang="ja-JP" altLang="en-US" dirty="0">
                <a:solidFill>
                  <a:schemeClr val="tx1"/>
                </a:solidFill>
              </a:rPr>
              <a:t>チーム写真</a:t>
            </a:r>
          </a:p>
        </p:txBody>
      </p:sp>
      <p:sp>
        <p:nvSpPr>
          <p:cNvPr id="10247" name="テキスト ボックス 17"/>
          <p:cNvSpPr txBox="1">
            <a:spLocks noChangeArrowheads="1"/>
          </p:cNvSpPr>
          <p:nvPr/>
        </p:nvSpPr>
        <p:spPr bwMode="auto">
          <a:xfrm>
            <a:off x="4643438" y="2349500"/>
            <a:ext cx="425450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 sz="1400"/>
              <a:t>印刷は白黒になります</a:t>
            </a:r>
            <a:endParaRPr lang="en-US" altLang="ja-JP" sz="1400"/>
          </a:p>
          <a:p>
            <a:r>
              <a:rPr lang="ja-JP" altLang="en-US" sz="1400"/>
              <a:t>保存するとき、画像を圧縮しない設定にしてください</a:t>
            </a:r>
            <a:endParaRPr lang="en-US" altLang="ja-JP" sz="1400"/>
          </a:p>
          <a:p>
            <a:r>
              <a:rPr lang="ja-JP" altLang="en-US" sz="1400"/>
              <a:t>設定方法などが分からない場合は、貼りつけた写真の</a:t>
            </a:r>
            <a:endParaRPr lang="en-US" altLang="ja-JP" sz="1400"/>
          </a:p>
          <a:p>
            <a:r>
              <a:rPr lang="ja-JP" altLang="en-US" sz="1400"/>
              <a:t>オリジナルを別ファイルとして添付してください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社馬連テンプレ">
  <a:themeElements>
    <a:clrScheme name="社馬連テンプレ 15">
      <a:dk1>
        <a:srgbClr val="000000"/>
      </a:dk1>
      <a:lt1>
        <a:srgbClr val="FFFFFF"/>
      </a:lt1>
      <a:dk2>
        <a:srgbClr val="000099"/>
      </a:dk2>
      <a:lt2>
        <a:srgbClr val="000000"/>
      </a:lt2>
      <a:accent1>
        <a:srgbClr val="66FF66"/>
      </a:accent1>
      <a:accent2>
        <a:srgbClr val="FFCF01"/>
      </a:accent2>
      <a:accent3>
        <a:srgbClr val="FFFFFF"/>
      </a:accent3>
      <a:accent4>
        <a:srgbClr val="000000"/>
      </a:accent4>
      <a:accent5>
        <a:srgbClr val="B8FFB8"/>
      </a:accent5>
      <a:accent6>
        <a:srgbClr val="E7BB01"/>
      </a:accent6>
      <a:hlink>
        <a:srgbClr val="FF0000"/>
      </a:hlink>
      <a:folHlink>
        <a:srgbClr val="0000CC"/>
      </a:folHlink>
    </a:clrScheme>
    <a:fontScheme name="社馬連テンプレ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社馬連テンプレ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社馬連テンプレ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社馬連テンプレ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社馬連テンプレ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社馬連テンプレ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社馬連テンプレ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社馬連テンプレ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社馬連テンプレ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社馬連テンプレ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社馬連テンプレ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社馬連テンプレ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社馬連テンプレ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社馬連テンプレ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0000"/>
        </a:accent1>
        <a:accent2>
          <a:srgbClr val="FFFF00"/>
        </a:accent2>
        <a:accent3>
          <a:srgbClr val="FFFFFF"/>
        </a:accent3>
        <a:accent4>
          <a:srgbClr val="000000"/>
        </a:accent4>
        <a:accent5>
          <a:srgbClr val="FFAAAA"/>
        </a:accent5>
        <a:accent6>
          <a:srgbClr val="E7E700"/>
        </a:accent6>
        <a:hlink>
          <a:srgbClr val="FF0000"/>
        </a:hlink>
        <a:folHlink>
          <a:srgbClr val="00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社馬連テンプレ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66FF66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B8FFB8"/>
        </a:accent5>
        <a:accent6>
          <a:srgbClr val="E7BB01"/>
        </a:accent6>
        <a:hlink>
          <a:srgbClr val="FF0000"/>
        </a:hlink>
        <a:folHlink>
          <a:srgbClr val="00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社馬連テンプレ 15">
        <a:dk1>
          <a:srgbClr val="000000"/>
        </a:dk1>
        <a:lt1>
          <a:srgbClr val="FFFFFF"/>
        </a:lt1>
        <a:dk2>
          <a:srgbClr val="000099"/>
        </a:dk2>
        <a:lt2>
          <a:srgbClr val="000000"/>
        </a:lt2>
        <a:accent1>
          <a:srgbClr val="66FF66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B8FFB8"/>
        </a:accent5>
        <a:accent6>
          <a:srgbClr val="E7BB01"/>
        </a:accent6>
        <a:hlink>
          <a:srgbClr val="FF0000"/>
        </a:hlink>
        <a:folHlink>
          <a:srgbClr val="00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34082</TotalTime>
  <Words>296</Words>
  <Application>Microsoft Office PowerPoint</Application>
  <PresentationFormat>画面に合わせる (4:3)</PresentationFormat>
  <Paragraphs>61</Paragraphs>
  <Slides>2</Slides>
  <Notes>2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社馬連テンプレ</vt:lpstr>
      <vt:lpstr>社馬連株式会社馬術部</vt:lpstr>
      <vt:lpstr>XXX馬術部</vt:lpstr>
    </vt:vector>
  </TitlesOfParts>
  <Company>日本社会人団体馬術連盟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日本社会人団体馬術連盟 ご紹介</dc:title>
  <dc:creator>日本社会人団体馬術連盟</dc:creator>
  <cp:lastModifiedBy>kodama</cp:lastModifiedBy>
  <cp:revision>1026</cp:revision>
  <cp:lastPrinted>2013-10-31T15:59:20Z</cp:lastPrinted>
  <dcterms:created xsi:type="dcterms:W3CDTF">1601-01-01T00:00:00Z</dcterms:created>
  <dcterms:modified xsi:type="dcterms:W3CDTF">2016-11-27T22:15:58Z</dcterms:modified>
</cp:coreProperties>
</file>