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86" r:id="rId2"/>
    <p:sldId id="287" r:id="rId3"/>
  </p:sldIdLst>
  <p:sldSz cx="9144000" cy="6858000" type="screen4x3"/>
  <p:notesSz cx="6796088" cy="99250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FF"/>
    <a:srgbClr val="B2B2B2"/>
    <a:srgbClr val="6666FF"/>
    <a:srgbClr val="FFFFC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14" autoAdjust="0"/>
  </p:normalViewPr>
  <p:slideViewPr>
    <p:cSldViewPr>
      <p:cViewPr>
        <p:scale>
          <a:sx n="76" d="100"/>
          <a:sy n="76" d="100"/>
        </p:scale>
        <p:origin x="-123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t" anchorCtr="0" compatLnSpc="1">
            <a:prstTxWarp prst="textNoShape">
              <a:avLst/>
            </a:prstTxWarp>
          </a:bodyPr>
          <a:lstStyle>
            <a:lvl1pPr defTabSz="955350" eaLnBrk="1" hangingPunct="1">
              <a:defRPr sz="13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t" anchorCtr="0" compatLnSpc="1">
            <a:prstTxWarp prst="textNoShape">
              <a:avLst/>
            </a:prstTxWarp>
          </a:bodyPr>
          <a:lstStyle>
            <a:lvl1pPr algn="r" defTabSz="955350" eaLnBrk="1" hangingPunct="1">
              <a:defRPr sz="13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b" anchorCtr="0" compatLnSpc="1">
            <a:prstTxWarp prst="textNoShape">
              <a:avLst/>
            </a:prstTxWarp>
          </a:bodyPr>
          <a:lstStyle>
            <a:lvl1pPr defTabSz="955350" eaLnBrk="1" hangingPunct="1">
              <a:defRPr sz="13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b" anchorCtr="0" compatLnSpc="1">
            <a:prstTxWarp prst="textNoShape">
              <a:avLst/>
            </a:prstTxWarp>
          </a:bodyPr>
          <a:lstStyle>
            <a:lvl1pPr algn="r" defTabSz="955350" eaLnBrk="1" hangingPunct="1">
              <a:defRPr sz="13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30B6F15-F244-40F9-919E-DF717AFB474D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42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t" anchorCtr="0" compatLnSpc="1">
            <a:prstTxWarp prst="textNoShape">
              <a:avLst/>
            </a:prstTxWarp>
          </a:bodyPr>
          <a:lstStyle>
            <a:lvl1pPr defTabSz="955350" eaLnBrk="1" hangingPunct="1">
              <a:defRPr sz="13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t" anchorCtr="0" compatLnSpc="1">
            <a:prstTxWarp prst="textNoShape">
              <a:avLst/>
            </a:prstTxWarp>
          </a:bodyPr>
          <a:lstStyle>
            <a:lvl1pPr algn="r" defTabSz="955350" eaLnBrk="1" hangingPunct="1">
              <a:defRPr sz="13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3288"/>
            <a:ext cx="54371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b" anchorCtr="0" compatLnSpc="1">
            <a:prstTxWarp prst="textNoShape">
              <a:avLst/>
            </a:prstTxWarp>
          </a:bodyPr>
          <a:lstStyle>
            <a:lvl1pPr defTabSz="955350" eaLnBrk="1" hangingPunct="1">
              <a:defRPr sz="13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25" tIns="47761" rIns="95525" bIns="47761" numCol="1" anchor="b" anchorCtr="0" compatLnSpc="1">
            <a:prstTxWarp prst="textNoShape">
              <a:avLst/>
            </a:prstTxWarp>
          </a:bodyPr>
          <a:lstStyle>
            <a:lvl1pPr algn="r" defTabSz="955350" eaLnBrk="1" hangingPunct="1">
              <a:defRPr sz="13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4E8AFC3-6C10-4508-A7ED-749C059AFFB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188119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9220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EC9A894-72B3-474A-9A21-F6378BC403D2}" type="slidenum">
              <a:rPr lang="ja-JP" altLang="en-US" smtClean="0">
                <a:latin typeface="Times New Roman" panose="02020603050405020304" pitchFamily="18" charset="0"/>
              </a:rPr>
              <a:pPr/>
              <a:t>1</a:t>
            </a:fld>
            <a:endParaRPr lang="en-US" altLang="ja-JP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642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11268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40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3DD4C7CE-39E0-4C66-A4AD-49535EBCCCA9}" type="slidenum">
              <a:rPr lang="ja-JP" altLang="en-US" smtClean="0">
                <a:latin typeface="Times New Roman" panose="02020603050405020304" pitchFamily="18" charset="0"/>
              </a:rPr>
              <a:pPr/>
              <a:t>2</a:t>
            </a:fld>
            <a:endParaRPr lang="en-US" altLang="ja-JP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808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466725"/>
            <a:ext cx="102235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 userDrawn="1"/>
        </p:nvGrpSpPr>
        <p:grpSpPr bwMode="auto">
          <a:xfrm>
            <a:off x="276225" y="4076700"/>
            <a:ext cx="8591550" cy="2232025"/>
            <a:chOff x="174" y="2568"/>
            <a:chExt cx="5412" cy="1406"/>
          </a:xfrm>
        </p:grpSpPr>
        <p:pic>
          <p:nvPicPr>
            <p:cNvPr id="6" name="Picture 9" descr="MP900425482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" y="2568"/>
              <a:ext cx="5412" cy="1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181" y="2568"/>
              <a:ext cx="5398" cy="1406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8" name="Line 4"/>
          <p:cNvSpPr>
            <a:spLocks noChangeShapeType="1"/>
          </p:cNvSpPr>
          <p:nvPr userDrawn="1"/>
        </p:nvSpPr>
        <p:spPr bwMode="auto">
          <a:xfrm>
            <a:off x="1619250" y="1052513"/>
            <a:ext cx="7524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4922838" y="1039813"/>
            <a:ext cx="4032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1400" b="1" i="1" smtClean="0"/>
              <a:t>Japan Business Group Equestrian Federation</a:t>
            </a:r>
          </a:p>
        </p:txBody>
      </p:sp>
      <p:sp>
        <p:nvSpPr>
          <p:cNvPr id="10" name="Text Box 7"/>
          <p:cNvSpPr txBox="1">
            <a:spLocks noChangeArrowheads="1"/>
          </p:cNvSpPr>
          <p:nvPr userDrawn="1"/>
        </p:nvSpPr>
        <p:spPr bwMode="auto">
          <a:xfrm>
            <a:off x="4859338" y="541338"/>
            <a:ext cx="4095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2800" smtClean="0"/>
              <a:t>日本社会人団体馬術連盟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628775"/>
            <a:ext cx="7200900" cy="1470025"/>
          </a:xfrm>
        </p:spPr>
        <p:txBody>
          <a:bodyPr/>
          <a:lstStyle>
            <a:lvl1pPr>
              <a:defRPr sz="2400" smtClean="0"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9488" y="3141663"/>
            <a:ext cx="6400800" cy="863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 smtClean="0"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95769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708F0-0678-4FDD-B3DB-8329D0EB487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8321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11950" y="639763"/>
            <a:ext cx="2128838" cy="574198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3850" y="639763"/>
            <a:ext cx="6235700" cy="574198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768D0-DC67-43A3-9EE8-2D6CAD0C536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167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B5B4E-1C1E-4A10-8044-06FCD0EA6814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xfrm>
            <a:off x="900113" y="6524625"/>
            <a:ext cx="1295400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  <a:endParaRPr lang="en-US" altLang="ja-JP" dirty="0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xfrm>
            <a:off x="2195513" y="6524625"/>
            <a:ext cx="6624637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60835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EAA0F-DC06-4BF5-855E-4896850EC81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36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1557338"/>
            <a:ext cx="4171950" cy="4824412"/>
          </a:xfrm>
        </p:spPr>
        <p:txBody>
          <a:bodyPr/>
          <a:lstStyle>
            <a:lvl1pPr eaLnBrk="1">
              <a:defRPr sz="2800"/>
            </a:lvl1pPr>
            <a:lvl2pPr eaLnBrk="1">
              <a:defRPr sz="2400"/>
            </a:lvl2pPr>
            <a:lvl3pPr eaLnBrk="1">
              <a:defRPr sz="2000"/>
            </a:lvl3pPr>
            <a:lvl4pPr eaLnBrk="1">
              <a:defRPr sz="1800"/>
            </a:lvl4pPr>
            <a:lvl5pPr eaLnBrk="1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4171950" cy="4824412"/>
          </a:xfrm>
        </p:spPr>
        <p:txBody>
          <a:bodyPr/>
          <a:lstStyle>
            <a:lvl1pPr eaLnBrk="1">
              <a:defRPr sz="2800"/>
            </a:lvl1pPr>
            <a:lvl2pPr eaLnBrk="1">
              <a:defRPr sz="2400"/>
            </a:lvl2pPr>
            <a:lvl3pPr eaLnBrk="1">
              <a:defRPr sz="2000"/>
            </a:lvl3pPr>
            <a:lvl4pPr eaLnBrk="1">
              <a:defRPr sz="1800"/>
            </a:lvl4pPr>
            <a:lvl5pPr eaLnBrk="1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49A02-FBA4-4311-858B-B6C5C78CA30B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1"/>
          </p:nvPr>
        </p:nvSpPr>
        <p:spPr>
          <a:xfrm>
            <a:off x="900113" y="6524625"/>
            <a:ext cx="1223962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  <a:endParaRPr lang="en-US" altLang="ja-JP" dirty="0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2"/>
          </p:nvPr>
        </p:nvSpPr>
        <p:spPr>
          <a:xfrm>
            <a:off x="2124075" y="6524625"/>
            <a:ext cx="6696075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5594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6796E-4A8A-4243-83C8-DEED115014CC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dt" sz="half" idx="11"/>
          </p:nvPr>
        </p:nvSpPr>
        <p:spPr>
          <a:xfrm>
            <a:off x="900113" y="6524625"/>
            <a:ext cx="1295400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  <a:endParaRPr lang="en-US" altLang="ja-JP" dirty="0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ftr" sz="quarter" idx="12"/>
          </p:nvPr>
        </p:nvSpPr>
        <p:spPr>
          <a:xfrm>
            <a:off x="2195513" y="6524625"/>
            <a:ext cx="6624637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35590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B59B9-E111-4C95-9C80-A2CC06C64711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016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AAC8C-E451-4933-BAD4-AA74C24A357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547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E545A-4F13-4A14-A456-B2F89131ADE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1040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280C2-D9F2-4F1C-8D9C-860A2836D8B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940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158750"/>
            <a:ext cx="500063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639763"/>
            <a:ext cx="8229600" cy="55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412875"/>
            <a:ext cx="84963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レベルの書式設定の書式設定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レベルの書式設定の書式設定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レベルの書式設定の書式設定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レベルの書式設定の書式設定</a:t>
            </a:r>
          </a:p>
          <a:p>
            <a:pPr lvl="0"/>
            <a:r>
              <a:rPr lang="ja-JP" altLang="en-US" smtClean="0"/>
              <a:t>マスタ テキストの書式設定の書式設定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レベルの書式設定の書式設定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レベルの書式設定の書式設定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レベルの書式設定の書式設定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レベルの書式設定の書式設定</a:t>
            </a: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524625"/>
            <a:ext cx="649288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0800" rIns="91440" bIns="10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49BD00B5-7AF2-48D8-88D9-5E9DF6EA9A9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30" name="Line 5"/>
          <p:cNvSpPr>
            <a:spLocks noChangeShapeType="1"/>
          </p:cNvSpPr>
          <p:nvPr/>
        </p:nvSpPr>
        <p:spPr bwMode="auto">
          <a:xfrm>
            <a:off x="0" y="65246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0800" bIns="10800" anchor="ctr"/>
          <a:lstStyle/>
          <a:p>
            <a:endParaRPr lang="ja-JP" altLang="en-US"/>
          </a:p>
        </p:txBody>
      </p:sp>
      <p:sp>
        <p:nvSpPr>
          <p:cNvPr id="1031" name="Line 6"/>
          <p:cNvSpPr>
            <a:spLocks noChangeShapeType="1"/>
          </p:cNvSpPr>
          <p:nvPr/>
        </p:nvSpPr>
        <p:spPr bwMode="auto">
          <a:xfrm flipV="1">
            <a:off x="827088" y="404813"/>
            <a:ext cx="8316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405563" y="374650"/>
            <a:ext cx="2667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900" b="1" i="1" smtClean="0"/>
              <a:t>Japan Business Group Equestrian Federation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6370638" y="57150"/>
            <a:ext cx="2716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b="1" smtClean="0"/>
              <a:t>日本社会人団体馬術連盟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00113" y="6524625"/>
            <a:ext cx="1587" cy="333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0800" bIns="10800" anchor="ctr"/>
          <a:lstStyle/>
          <a:p>
            <a:endParaRPr lang="ja-JP" altLang="en-US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10795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/>
              <a:t>Nov. 30, 2013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24625"/>
            <a:ext cx="67691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zh-TW" altLang="en-US"/>
              <a:t>第</a:t>
            </a:r>
            <a:r>
              <a:rPr lang="en-US" altLang="zh-TW"/>
              <a:t>51</a:t>
            </a:r>
            <a:r>
              <a:rPr lang="zh-TW" altLang="en-US"/>
              <a:t>回 全日本実業団障害馬術大会 出場団体</a:t>
            </a:r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0" r:id="rId3"/>
    <p:sldLayoutId id="2147484069" r:id="rId4"/>
    <p:sldLayoutId id="2147484070" r:id="rId5"/>
    <p:sldLayoutId id="2147484061" r:id="rId6"/>
    <p:sldLayoutId id="2147484062" r:id="rId7"/>
    <p:sldLayoutId id="2147484063" r:id="rId8"/>
    <p:sldLayoutId id="2147484064" r:id="rId9"/>
    <p:sldLayoutId id="2147484065" r:id="rId10"/>
    <p:sldLayoutId id="214748406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266700" indent="-2667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14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2pPr>
      <a:lvl3pPr marL="809625" indent="-26828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ü"/>
        <a:defRPr kumimoji="1">
          <a:solidFill>
            <a:schemeClr val="tx1"/>
          </a:solidFill>
          <a:latin typeface="+mn-lt"/>
          <a:ea typeface="+mn-ea"/>
        </a:defRPr>
      </a:lvl3pPr>
      <a:lvl4pPr marL="1076325" indent="-265113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Ø"/>
        <a:defRPr kumimoji="1" sz="1600">
          <a:solidFill>
            <a:schemeClr val="tx1"/>
          </a:solidFill>
          <a:latin typeface="+mn-lt"/>
          <a:ea typeface="+mn-ea"/>
        </a:defRPr>
      </a:lvl4pPr>
      <a:lvl5pPr marL="1304925" indent="-227013" algn="l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1762125" indent="-227013" algn="l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219325" indent="-227013" algn="l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2676525" indent="-227013" algn="l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133725" indent="-227013" algn="l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4495800" y="765175"/>
            <a:ext cx="4422775" cy="25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チーム写真</a:t>
            </a:r>
          </a:p>
        </p:txBody>
      </p:sp>
      <p:sp>
        <p:nvSpPr>
          <p:cNvPr id="819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社馬連株式会社馬術部</a:t>
            </a:r>
          </a:p>
        </p:txBody>
      </p:sp>
      <p:sp>
        <p:nvSpPr>
          <p:cNvPr id="8196" name="コンテンツ プレースホルダー 6"/>
          <p:cNvSpPr>
            <a:spLocks noGrp="1"/>
          </p:cNvSpPr>
          <p:nvPr>
            <p:ph sz="half" idx="1"/>
          </p:nvPr>
        </p:nvSpPr>
        <p:spPr>
          <a:xfrm>
            <a:off x="323850" y="1412875"/>
            <a:ext cx="4171950" cy="5111750"/>
          </a:xfrm>
        </p:spPr>
        <p:txBody>
          <a:bodyPr/>
          <a:lstStyle/>
          <a:p>
            <a:r>
              <a:rPr lang="ja-JP" altLang="en-US" sz="2000" dirty="0" smtClean="0"/>
              <a:t>設立： </a:t>
            </a:r>
            <a:r>
              <a:rPr lang="en-US" altLang="ja-JP" sz="2000" dirty="0" smtClean="0"/>
              <a:t>1968</a:t>
            </a:r>
            <a:r>
              <a:rPr lang="ja-JP" altLang="en-US" sz="2000" dirty="0" smtClean="0"/>
              <a:t>年</a:t>
            </a:r>
            <a:endParaRPr lang="en-US" altLang="ja-JP" sz="2000" dirty="0" smtClean="0"/>
          </a:p>
          <a:p>
            <a:r>
              <a:rPr lang="ja-JP" altLang="en-US" sz="2000" dirty="0" smtClean="0"/>
              <a:t>会社名： 社馬連 </a:t>
            </a:r>
            <a:r>
              <a:rPr lang="en-US" altLang="ja-JP" sz="2000" dirty="0" smtClean="0"/>
              <a:t>(</a:t>
            </a:r>
            <a:r>
              <a:rPr lang="ja-JP" altLang="ja-JP" sz="2000" dirty="0" smtClean="0"/>
              <a:t>株</a:t>
            </a:r>
            <a:r>
              <a:rPr lang="en-US" altLang="ja-JP" sz="2000" dirty="0" smtClean="0"/>
              <a:t>)</a:t>
            </a:r>
          </a:p>
          <a:p>
            <a:pPr lvl="1"/>
            <a:r>
              <a:rPr lang="ja-JP" altLang="en-US" sz="1600" dirty="0" smtClean="0"/>
              <a:t>業種：  馬術連盟</a:t>
            </a:r>
            <a:endParaRPr lang="en-US" altLang="ja-JP" sz="1600" dirty="0" smtClean="0"/>
          </a:p>
          <a:p>
            <a:r>
              <a:rPr lang="ja-JP" altLang="en-US" sz="2000" dirty="0" smtClean="0"/>
              <a:t>ホームページ</a:t>
            </a:r>
            <a:endParaRPr lang="en-US" altLang="ja-JP" sz="2000" dirty="0" smtClean="0"/>
          </a:p>
          <a:p>
            <a:pPr lvl="1"/>
            <a:r>
              <a:rPr lang="en-US" altLang="ja-JP" sz="1600" dirty="0" smtClean="0"/>
              <a:t>http://www.jbg.jp/</a:t>
            </a:r>
          </a:p>
          <a:p>
            <a:r>
              <a:rPr lang="ja-JP" altLang="en-US" sz="2000" dirty="0" smtClean="0"/>
              <a:t>部員数： </a:t>
            </a:r>
            <a:r>
              <a:rPr lang="en-US" altLang="ja-JP" sz="2000" dirty="0" smtClean="0"/>
              <a:t>800</a:t>
            </a:r>
            <a:r>
              <a:rPr lang="ja-JP" altLang="en-US" sz="2000" dirty="0" smtClean="0"/>
              <a:t>名</a:t>
            </a:r>
            <a:endParaRPr lang="en-US" altLang="ja-JP" sz="2000" dirty="0" smtClean="0"/>
          </a:p>
          <a:p>
            <a:r>
              <a:rPr lang="ja-JP" altLang="en-US" sz="2000" dirty="0" smtClean="0"/>
              <a:t>ホームグラウンド：</a:t>
            </a:r>
            <a:endParaRPr lang="en-US" altLang="ja-JP" sz="2000" dirty="0" smtClean="0"/>
          </a:p>
          <a:p>
            <a:pPr lvl="1"/>
            <a:r>
              <a:rPr lang="ja-JP" altLang="en-US" sz="1600" dirty="0" smtClean="0"/>
              <a:t>社馬連乗馬クラブ</a:t>
            </a:r>
            <a:endParaRPr lang="en-US" altLang="ja-JP" sz="1600" dirty="0" smtClean="0"/>
          </a:p>
          <a:p>
            <a:r>
              <a:rPr lang="ja-JP" altLang="en-US" sz="2000" dirty="0" smtClean="0"/>
              <a:t>活動内容：</a:t>
            </a:r>
            <a:endParaRPr lang="en-US" altLang="ja-JP" sz="2000" dirty="0" smtClean="0"/>
          </a:p>
          <a:p>
            <a:pPr lvl="1"/>
            <a:r>
              <a:rPr lang="ja-JP" altLang="en-US" sz="1600" dirty="0" smtClean="0"/>
              <a:t>月</a:t>
            </a:r>
            <a:r>
              <a:rPr lang="en-US" altLang="ja-JP" sz="1600" dirty="0" smtClean="0"/>
              <a:t>2</a:t>
            </a:r>
            <a:r>
              <a:rPr lang="ja-JP" altLang="en-US" sz="1600" dirty="0" smtClean="0"/>
              <a:t>回程度の練習会</a:t>
            </a:r>
            <a:endParaRPr lang="en-US" altLang="ja-JP" sz="1600" dirty="0" smtClean="0"/>
          </a:p>
          <a:p>
            <a:pPr lvl="1"/>
            <a:r>
              <a:rPr lang="ja-JP" altLang="en-US" sz="1600" dirty="0" smtClean="0"/>
              <a:t>年</a:t>
            </a:r>
            <a:r>
              <a:rPr lang="en-US" altLang="ja-JP" sz="1600" dirty="0" smtClean="0"/>
              <a:t>1</a:t>
            </a:r>
            <a:r>
              <a:rPr lang="ja-JP" altLang="en-US" sz="1600" dirty="0" smtClean="0"/>
              <a:t>回程度の合宿、外乗会</a:t>
            </a:r>
            <a:endParaRPr lang="en-US" altLang="ja-JP" sz="1600" dirty="0" smtClean="0"/>
          </a:p>
          <a:p>
            <a:pPr lvl="1"/>
            <a:r>
              <a:rPr lang="ja-JP" altLang="en-US" sz="1600" dirty="0" smtClean="0"/>
              <a:t>他社との交流試合</a:t>
            </a:r>
            <a:endParaRPr lang="en-US" altLang="ja-JP" sz="1600" dirty="0" smtClean="0"/>
          </a:p>
          <a:p>
            <a:r>
              <a:rPr lang="ja-JP" altLang="en-US" sz="2000" dirty="0" smtClean="0"/>
              <a:t>アピールなど</a:t>
            </a:r>
            <a:endParaRPr lang="en-US" altLang="ja-JP" sz="2000" dirty="0" smtClean="0"/>
          </a:p>
          <a:p>
            <a:pPr lvl="1"/>
            <a:r>
              <a:rPr lang="ja-JP" altLang="en-US" sz="1600" dirty="0" smtClean="0"/>
              <a:t>馬を通じた社会貢献も行っています</a:t>
            </a:r>
            <a:endParaRPr lang="en-US" altLang="ja-JP" sz="1600" dirty="0" smtClean="0"/>
          </a:p>
          <a:p>
            <a:pPr lvl="1"/>
            <a:r>
              <a:rPr lang="ja-JP" altLang="en-US" sz="1600" dirty="0" smtClean="0"/>
              <a:t>新入部員募集中！</a:t>
            </a:r>
            <a:r>
              <a:rPr lang="en-US" altLang="ja-JP" sz="1600" dirty="0" smtClean="0"/>
              <a:t>(</a:t>
            </a:r>
            <a:r>
              <a:rPr lang="ja-JP" altLang="en-US" sz="1600" dirty="0" smtClean="0"/>
              <a:t>未経験者歓迎</a:t>
            </a:r>
            <a:r>
              <a:rPr lang="en-US" altLang="ja-JP" sz="1600" dirty="0" smtClean="0"/>
              <a:t>)</a:t>
            </a:r>
          </a:p>
          <a:p>
            <a:endParaRPr lang="ja-JP" altLang="ja-JP" sz="2000" dirty="0" smtClean="0"/>
          </a:p>
        </p:txBody>
      </p:sp>
      <p:sp>
        <p:nvSpPr>
          <p:cNvPr id="8197" name="コンテンツ プレースホルダー 7"/>
          <p:cNvSpPr>
            <a:spLocks noGrp="1"/>
          </p:cNvSpPr>
          <p:nvPr>
            <p:ph sz="half" idx="2"/>
          </p:nvPr>
        </p:nvSpPr>
        <p:spPr>
          <a:xfrm>
            <a:off x="4648200" y="3357563"/>
            <a:ext cx="4270375" cy="3095625"/>
          </a:xfrm>
        </p:spPr>
        <p:txBody>
          <a:bodyPr/>
          <a:lstStyle/>
          <a:p>
            <a:r>
              <a:rPr lang="ja-JP" altLang="en-US" sz="2000" smtClean="0"/>
              <a:t>主な過去の戦歴成績</a:t>
            </a:r>
            <a:r>
              <a:rPr lang="en-US" altLang="ja-JP" sz="2000" smtClean="0"/>
              <a:t>(</a:t>
            </a:r>
            <a:r>
              <a:rPr lang="ja-JP" altLang="en-US" sz="2000" smtClean="0"/>
              <a:t>実業団戦</a:t>
            </a:r>
            <a:r>
              <a:rPr lang="en-US" altLang="ja-JP" sz="2000" smtClean="0"/>
              <a:t>)</a:t>
            </a:r>
          </a:p>
          <a:p>
            <a:pPr lvl="1"/>
            <a:r>
              <a:rPr lang="ja-JP" altLang="en-US" sz="1600" smtClean="0"/>
              <a:t>第</a:t>
            </a:r>
            <a:r>
              <a:rPr lang="en-US" altLang="ja-JP" sz="1600" smtClean="0"/>
              <a:t>1</a:t>
            </a:r>
            <a:r>
              <a:rPr lang="ja-JP" altLang="en-US" sz="1600" smtClean="0"/>
              <a:t>回 優勝</a:t>
            </a:r>
            <a:endParaRPr lang="en-US" altLang="ja-JP" sz="1600" smtClean="0"/>
          </a:p>
          <a:p>
            <a:pPr lvl="1"/>
            <a:r>
              <a:rPr lang="ja-JP" altLang="en-US" sz="1600" smtClean="0"/>
              <a:t>第</a:t>
            </a:r>
            <a:r>
              <a:rPr lang="en-US" altLang="ja-JP" sz="1600" smtClean="0"/>
              <a:t>30</a:t>
            </a:r>
            <a:r>
              <a:rPr lang="ja-JP" altLang="en-US" sz="1600" smtClean="0"/>
              <a:t>回 準優勝</a:t>
            </a:r>
            <a:endParaRPr lang="en-US" altLang="ja-JP" sz="1600" smtClean="0"/>
          </a:p>
          <a:p>
            <a:pPr lvl="1"/>
            <a:r>
              <a:rPr lang="ja-JP" altLang="en-US" sz="1600" smtClean="0"/>
              <a:t>第</a:t>
            </a:r>
            <a:r>
              <a:rPr lang="en-US" altLang="ja-JP" sz="1600" smtClean="0"/>
              <a:t>45</a:t>
            </a:r>
            <a:r>
              <a:rPr lang="ja-JP" altLang="en-US" sz="1600" smtClean="0"/>
              <a:t>回 ベスト</a:t>
            </a:r>
            <a:r>
              <a:rPr lang="en-US" altLang="ja-JP" sz="1600" smtClean="0"/>
              <a:t>8</a:t>
            </a:r>
          </a:p>
          <a:p>
            <a:r>
              <a:rPr lang="ja-JP" altLang="en-US" sz="2000" smtClean="0"/>
              <a:t>今大会への意気込み・目標</a:t>
            </a:r>
            <a:endParaRPr lang="en-US" altLang="ja-JP" sz="2000" smtClean="0"/>
          </a:p>
          <a:p>
            <a:pPr lvl="1"/>
            <a:r>
              <a:rPr lang="ja-JP" altLang="en-US" sz="1600" smtClean="0"/>
              <a:t>期待の新人が入部しました！</a:t>
            </a:r>
            <a:endParaRPr lang="en-US" altLang="ja-JP" sz="1600" smtClean="0"/>
          </a:p>
          <a:p>
            <a:pPr lvl="1"/>
            <a:r>
              <a:rPr lang="ja-JP" altLang="en-US" sz="1600" smtClean="0"/>
              <a:t>全員満点走行目標です！</a:t>
            </a:r>
            <a:endParaRPr lang="en-US" altLang="ja-JP" sz="1600" smtClean="0"/>
          </a:p>
          <a:p>
            <a:pPr lvl="1"/>
            <a:r>
              <a:rPr lang="ja-JP" altLang="en-US" sz="1600" smtClean="0"/>
              <a:t>設立</a:t>
            </a:r>
            <a:r>
              <a:rPr lang="en-US" altLang="ja-JP" sz="1600" smtClean="0"/>
              <a:t>45</a:t>
            </a:r>
            <a:r>
              <a:rPr lang="ja-JP" altLang="en-US" sz="1600" smtClean="0"/>
              <a:t>周年の節目なので、</a:t>
            </a:r>
            <a:r>
              <a:rPr lang="en-US" altLang="ja-JP" sz="1600" smtClean="0"/>
              <a:t>50</a:t>
            </a:r>
            <a:r>
              <a:rPr lang="ja-JP" altLang="en-US" sz="1600" smtClean="0"/>
              <a:t>回ぶりの優勝を目指します！</a:t>
            </a:r>
            <a:endParaRPr lang="en-US" altLang="ja-JP" sz="1600" smtClean="0"/>
          </a:p>
          <a:p>
            <a:pPr lvl="1"/>
            <a:endParaRPr lang="en-US" altLang="ja-JP" sz="1600" smtClean="0"/>
          </a:p>
        </p:txBody>
      </p:sp>
      <p:sp>
        <p:nvSpPr>
          <p:cNvPr id="8198" name="フッター プレースホルダー 5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zh-TW" altLang="en-US" dirty="0" smtClean="0"/>
              <a:t>第</a:t>
            </a:r>
            <a:r>
              <a:rPr lang="en-US" altLang="zh-TW" dirty="0" smtClean="0"/>
              <a:t>5</a:t>
            </a:r>
            <a:r>
              <a:rPr lang="en-US" altLang="ja-JP" dirty="0" smtClean="0"/>
              <a:t>5</a:t>
            </a:r>
            <a:r>
              <a:rPr lang="zh-TW" altLang="en-US" dirty="0" smtClean="0"/>
              <a:t>回 </a:t>
            </a:r>
            <a:r>
              <a:rPr lang="zh-TW" altLang="en-US" dirty="0" smtClean="0"/>
              <a:t>全日本実業団障害馬術大会 出場団体</a:t>
            </a:r>
            <a:endParaRPr lang="en-US" altLang="ja-JP" dirty="0" smtClean="0"/>
          </a:p>
        </p:txBody>
      </p:sp>
      <p:sp>
        <p:nvSpPr>
          <p:cNvPr id="3" name="正方形/長方形 2"/>
          <p:cNvSpPr/>
          <p:nvPr/>
        </p:nvSpPr>
        <p:spPr>
          <a:xfrm>
            <a:off x="2878138" y="1308100"/>
            <a:ext cx="2663825" cy="93662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000" dirty="0">
                <a:solidFill>
                  <a:srgbClr val="0000FF"/>
                </a:solidFill>
              </a:rPr>
              <a:t>記入例</a:t>
            </a:r>
          </a:p>
        </p:txBody>
      </p:sp>
      <p:sp>
        <p:nvSpPr>
          <p:cNvPr id="8200" name="テキスト ボックス 4"/>
          <p:cNvSpPr txBox="1">
            <a:spLocks noChangeArrowheads="1"/>
          </p:cNvSpPr>
          <p:nvPr/>
        </p:nvSpPr>
        <p:spPr bwMode="auto">
          <a:xfrm>
            <a:off x="4643438" y="2349500"/>
            <a:ext cx="42545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400"/>
              <a:t>印刷は白黒になります</a:t>
            </a:r>
            <a:endParaRPr lang="en-US" altLang="ja-JP" sz="1400"/>
          </a:p>
          <a:p>
            <a:r>
              <a:rPr lang="ja-JP" altLang="en-US" sz="1400"/>
              <a:t>保存するとき、画像を圧縮しない設定にしてください</a:t>
            </a:r>
            <a:endParaRPr lang="en-US" altLang="ja-JP" sz="1400"/>
          </a:p>
          <a:p>
            <a:r>
              <a:rPr lang="ja-JP" altLang="en-US" sz="1400"/>
              <a:t>設定方法などが分からない場合は、貼りつけた写真の</a:t>
            </a:r>
            <a:endParaRPr lang="en-US" altLang="ja-JP" sz="1400"/>
          </a:p>
          <a:p>
            <a:r>
              <a:rPr lang="ja-JP" altLang="en-US" sz="1400"/>
              <a:t>オリジナルを別ファイルとして添付してください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2616200" y="3816350"/>
            <a:ext cx="2363788" cy="79216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defRPr/>
            </a:pPr>
            <a:r>
              <a:rPr lang="ja-JP" altLang="en-US" sz="1200" dirty="0">
                <a:solidFill>
                  <a:schemeClr val="tx1"/>
                </a:solidFill>
              </a:rPr>
              <a:t>フォント・サイズ・内容・表現・形式など、全体に合わせて校正させていただく場合があります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XXX</a:t>
            </a:r>
            <a:r>
              <a:rPr lang="ja-JP" altLang="en-US" smtClean="0"/>
              <a:t>馬術部</a:t>
            </a:r>
          </a:p>
        </p:txBody>
      </p:sp>
      <p:sp>
        <p:nvSpPr>
          <p:cNvPr id="10243" name="コンテンツ プレースホルダー 6"/>
          <p:cNvSpPr>
            <a:spLocks noGrp="1"/>
          </p:cNvSpPr>
          <p:nvPr>
            <p:ph sz="half" idx="1"/>
          </p:nvPr>
        </p:nvSpPr>
        <p:spPr>
          <a:xfrm>
            <a:off x="323850" y="1412875"/>
            <a:ext cx="4171950" cy="5111750"/>
          </a:xfrm>
        </p:spPr>
        <p:txBody>
          <a:bodyPr/>
          <a:lstStyle/>
          <a:p>
            <a:r>
              <a:rPr lang="ja-JP" altLang="en-US" sz="2000" smtClean="0"/>
              <a:t>設立： </a:t>
            </a:r>
            <a:endParaRPr lang="en-US" altLang="ja-JP" sz="2000" smtClean="0"/>
          </a:p>
          <a:p>
            <a:r>
              <a:rPr lang="ja-JP" altLang="en-US" sz="2000" smtClean="0"/>
              <a:t>会社名： </a:t>
            </a:r>
            <a:endParaRPr lang="en-US" altLang="ja-JP" sz="2000" smtClean="0"/>
          </a:p>
          <a:p>
            <a:pPr lvl="1"/>
            <a:r>
              <a:rPr lang="ja-JP" altLang="en-US" sz="1600" smtClean="0"/>
              <a:t>業種：  </a:t>
            </a:r>
            <a:endParaRPr lang="en-US" altLang="ja-JP" sz="1600" smtClean="0"/>
          </a:p>
          <a:p>
            <a:r>
              <a:rPr lang="ja-JP" altLang="en-US" sz="2000" smtClean="0"/>
              <a:t>ホームページ</a:t>
            </a:r>
            <a:endParaRPr lang="en-US" altLang="ja-JP" sz="2000" smtClean="0"/>
          </a:p>
          <a:p>
            <a:pPr lvl="1"/>
            <a:endParaRPr lang="en-US" altLang="ja-JP" sz="1600" smtClean="0"/>
          </a:p>
          <a:p>
            <a:r>
              <a:rPr lang="ja-JP" altLang="en-US" sz="2000" smtClean="0"/>
              <a:t>部員数： </a:t>
            </a:r>
            <a:r>
              <a:rPr lang="en-US" altLang="ja-JP" sz="2000" smtClean="0"/>
              <a:t>X</a:t>
            </a:r>
            <a:r>
              <a:rPr lang="ja-JP" altLang="en-US" sz="2000" smtClean="0"/>
              <a:t>名</a:t>
            </a:r>
            <a:endParaRPr lang="en-US" altLang="ja-JP" sz="2000" smtClean="0"/>
          </a:p>
          <a:p>
            <a:r>
              <a:rPr lang="ja-JP" altLang="en-US" sz="2000" smtClean="0"/>
              <a:t>ホームグラウンド：</a:t>
            </a:r>
            <a:endParaRPr lang="en-US" altLang="ja-JP" sz="2000" smtClean="0"/>
          </a:p>
          <a:p>
            <a:pPr lvl="1"/>
            <a:r>
              <a:rPr lang="en-US" altLang="ja-JP" sz="1600" smtClean="0"/>
              <a:t>XX</a:t>
            </a:r>
            <a:r>
              <a:rPr lang="ja-JP" altLang="en-US" sz="1600" smtClean="0"/>
              <a:t>乗馬クラブ</a:t>
            </a:r>
            <a:endParaRPr lang="en-US" altLang="ja-JP" sz="1600" smtClean="0"/>
          </a:p>
          <a:p>
            <a:r>
              <a:rPr lang="ja-JP" altLang="en-US" sz="2000" smtClean="0"/>
              <a:t>活動内容：</a:t>
            </a:r>
            <a:endParaRPr lang="en-US" altLang="ja-JP" sz="2000" smtClean="0"/>
          </a:p>
          <a:p>
            <a:pPr lvl="1"/>
            <a:r>
              <a:rPr lang="en-US" altLang="ja-JP" sz="1600" smtClean="0"/>
              <a:t>XXX</a:t>
            </a:r>
          </a:p>
          <a:p>
            <a:pPr lvl="1"/>
            <a:r>
              <a:rPr lang="en-US" altLang="ja-JP" sz="1600" smtClean="0"/>
              <a:t>XXXX</a:t>
            </a:r>
          </a:p>
          <a:p>
            <a:pPr lvl="1"/>
            <a:r>
              <a:rPr lang="en-US" altLang="ja-JP" sz="1600" smtClean="0"/>
              <a:t>XXXX</a:t>
            </a:r>
          </a:p>
          <a:p>
            <a:r>
              <a:rPr lang="ja-JP" altLang="en-US" sz="2000" smtClean="0"/>
              <a:t>アピールなど</a:t>
            </a:r>
            <a:endParaRPr lang="en-US" altLang="ja-JP" sz="2000" smtClean="0"/>
          </a:p>
          <a:p>
            <a:pPr lvl="1"/>
            <a:endParaRPr lang="ja-JP" altLang="ja-JP" sz="1600" smtClean="0"/>
          </a:p>
        </p:txBody>
      </p:sp>
      <p:sp>
        <p:nvSpPr>
          <p:cNvPr id="10244" name="コンテンツ プレースホルダー 7"/>
          <p:cNvSpPr>
            <a:spLocks noGrp="1"/>
          </p:cNvSpPr>
          <p:nvPr>
            <p:ph sz="half" idx="2"/>
          </p:nvPr>
        </p:nvSpPr>
        <p:spPr>
          <a:xfrm>
            <a:off x="4648200" y="3644900"/>
            <a:ext cx="4171950" cy="2879725"/>
          </a:xfrm>
        </p:spPr>
        <p:txBody>
          <a:bodyPr/>
          <a:lstStyle/>
          <a:p>
            <a:r>
              <a:rPr lang="ja-JP" altLang="en-US" sz="2000" smtClean="0"/>
              <a:t>主な過去の戦歴成績</a:t>
            </a:r>
            <a:r>
              <a:rPr lang="en-US" altLang="ja-JP" sz="2000" smtClean="0"/>
              <a:t>(</a:t>
            </a:r>
            <a:r>
              <a:rPr lang="ja-JP" altLang="en-US" sz="2000" smtClean="0"/>
              <a:t>実業団戦</a:t>
            </a:r>
            <a:r>
              <a:rPr lang="en-US" altLang="ja-JP" sz="2000" smtClean="0"/>
              <a:t>)</a:t>
            </a:r>
          </a:p>
          <a:p>
            <a:pPr lvl="1"/>
            <a:r>
              <a:rPr lang="en-US" altLang="ja-JP" sz="1600" smtClean="0"/>
              <a:t>XXX</a:t>
            </a:r>
          </a:p>
          <a:p>
            <a:pPr lvl="1"/>
            <a:r>
              <a:rPr lang="en-US" altLang="ja-JP" sz="1600" smtClean="0"/>
              <a:t>XXX</a:t>
            </a:r>
          </a:p>
          <a:p>
            <a:pPr lvl="1"/>
            <a:r>
              <a:rPr lang="en-US" altLang="ja-JP" sz="1600" smtClean="0"/>
              <a:t>xxxx</a:t>
            </a:r>
          </a:p>
          <a:p>
            <a:r>
              <a:rPr lang="ja-JP" altLang="en-US" sz="2000" smtClean="0"/>
              <a:t>今大会への意気込み・目標</a:t>
            </a:r>
            <a:endParaRPr lang="en-US" altLang="ja-JP" sz="2000" smtClean="0"/>
          </a:p>
          <a:p>
            <a:pPr lvl="1"/>
            <a:r>
              <a:rPr lang="ja-JP" altLang="en-US" sz="1600" smtClean="0"/>
              <a:t>Ｘｘｘ</a:t>
            </a:r>
            <a:endParaRPr lang="en-US" altLang="ja-JP" sz="1600" smtClean="0"/>
          </a:p>
          <a:p>
            <a:pPr lvl="1"/>
            <a:r>
              <a:rPr lang="ja-JP" altLang="en-US" sz="1600" smtClean="0"/>
              <a:t>Ｘｘｘ</a:t>
            </a:r>
            <a:endParaRPr lang="en-US" altLang="ja-JP" sz="1600" smtClean="0"/>
          </a:p>
          <a:p>
            <a:pPr lvl="1"/>
            <a:endParaRPr lang="en-US" altLang="ja-JP" sz="1600" smtClean="0"/>
          </a:p>
          <a:p>
            <a:pPr lvl="1"/>
            <a:endParaRPr lang="en-US" altLang="ja-JP" sz="1600" smtClean="0"/>
          </a:p>
        </p:txBody>
      </p:sp>
      <p:sp>
        <p:nvSpPr>
          <p:cNvPr id="10245" name="フッター プレースホルダー 5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zh-TW" altLang="en-US" dirty="0" smtClean="0"/>
              <a:t>第</a:t>
            </a:r>
            <a:r>
              <a:rPr lang="en-US" altLang="zh-TW" smtClean="0"/>
              <a:t>5</a:t>
            </a:r>
            <a:r>
              <a:rPr lang="en-US" altLang="ja-JP" smtClean="0"/>
              <a:t>5</a:t>
            </a:r>
            <a:r>
              <a:rPr lang="zh-TW" altLang="en-US" smtClean="0"/>
              <a:t>回 </a:t>
            </a:r>
            <a:r>
              <a:rPr lang="zh-TW" altLang="en-US" dirty="0" smtClean="0"/>
              <a:t>全日本実業団障害馬術大会 出場団体</a:t>
            </a:r>
            <a:endParaRPr lang="en-US" altLang="ja-JP" dirty="0" smtClean="0"/>
          </a:p>
        </p:txBody>
      </p:sp>
      <p:sp>
        <p:nvSpPr>
          <p:cNvPr id="2" name="正方形/長方形 1"/>
          <p:cNvSpPr/>
          <p:nvPr/>
        </p:nvSpPr>
        <p:spPr>
          <a:xfrm>
            <a:off x="4356100" y="836613"/>
            <a:ext cx="4562475" cy="2663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チーム写真</a:t>
            </a:r>
          </a:p>
        </p:txBody>
      </p:sp>
      <p:sp>
        <p:nvSpPr>
          <p:cNvPr id="10247" name="テキスト ボックス 17"/>
          <p:cNvSpPr txBox="1">
            <a:spLocks noChangeArrowheads="1"/>
          </p:cNvSpPr>
          <p:nvPr/>
        </p:nvSpPr>
        <p:spPr bwMode="auto">
          <a:xfrm>
            <a:off x="4643438" y="2349500"/>
            <a:ext cx="42545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400"/>
              <a:t>印刷は白黒になります</a:t>
            </a:r>
            <a:endParaRPr lang="en-US" altLang="ja-JP" sz="1400"/>
          </a:p>
          <a:p>
            <a:r>
              <a:rPr lang="ja-JP" altLang="en-US" sz="1400"/>
              <a:t>保存するとき、画像を圧縮しない設定にしてください</a:t>
            </a:r>
            <a:endParaRPr lang="en-US" altLang="ja-JP" sz="1400"/>
          </a:p>
          <a:p>
            <a:r>
              <a:rPr lang="ja-JP" altLang="en-US" sz="1400"/>
              <a:t>設定方法などが分からない場合は、貼りつけた写真の</a:t>
            </a:r>
            <a:endParaRPr lang="en-US" altLang="ja-JP" sz="1400"/>
          </a:p>
          <a:p>
            <a:r>
              <a:rPr lang="ja-JP" altLang="en-US" sz="1400"/>
              <a:t>オリジナルを別ファイルとして添付してください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社馬連テンプレ">
  <a:themeElements>
    <a:clrScheme name="社馬連テンプレ 15">
      <a:dk1>
        <a:srgbClr val="000000"/>
      </a:dk1>
      <a:lt1>
        <a:srgbClr val="FFFFFF"/>
      </a:lt1>
      <a:dk2>
        <a:srgbClr val="000099"/>
      </a:dk2>
      <a:lt2>
        <a:srgbClr val="000000"/>
      </a:lt2>
      <a:accent1>
        <a:srgbClr val="66FF66"/>
      </a:accent1>
      <a:accent2>
        <a:srgbClr val="FFCF01"/>
      </a:accent2>
      <a:accent3>
        <a:srgbClr val="FFFFFF"/>
      </a:accent3>
      <a:accent4>
        <a:srgbClr val="000000"/>
      </a:accent4>
      <a:accent5>
        <a:srgbClr val="B8FFB8"/>
      </a:accent5>
      <a:accent6>
        <a:srgbClr val="E7BB01"/>
      </a:accent6>
      <a:hlink>
        <a:srgbClr val="FF0000"/>
      </a:hlink>
      <a:folHlink>
        <a:srgbClr val="0000CC"/>
      </a:folHlink>
    </a:clrScheme>
    <a:fontScheme name="社馬連テンプレ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社馬連テンプレ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社馬連テンプレ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00"/>
        </a:accent1>
        <a:accent2>
          <a:srgbClr val="FFFF00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E7E700"/>
        </a:accent6>
        <a:hlink>
          <a:srgbClr val="FF0000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6FF66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B8FFB8"/>
        </a:accent5>
        <a:accent6>
          <a:srgbClr val="E7BB01"/>
        </a:accent6>
        <a:hlink>
          <a:srgbClr val="FF0000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社馬連テンプレ 15">
        <a:dk1>
          <a:srgbClr val="000000"/>
        </a:dk1>
        <a:lt1>
          <a:srgbClr val="FFFFFF"/>
        </a:lt1>
        <a:dk2>
          <a:srgbClr val="000099"/>
        </a:dk2>
        <a:lt2>
          <a:srgbClr val="000000"/>
        </a:lt2>
        <a:accent1>
          <a:srgbClr val="66FF66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B8FFB8"/>
        </a:accent5>
        <a:accent6>
          <a:srgbClr val="E7BB01"/>
        </a:accent6>
        <a:hlink>
          <a:srgbClr val="FF0000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34083</TotalTime>
  <Words>296</Words>
  <Application>Microsoft Office PowerPoint</Application>
  <PresentationFormat>画面に合わせる (4:3)</PresentationFormat>
  <Paragraphs>61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社馬連テンプレ</vt:lpstr>
      <vt:lpstr>社馬連株式会社馬術部</vt:lpstr>
      <vt:lpstr>XXX馬術部</vt:lpstr>
    </vt:vector>
  </TitlesOfParts>
  <Company>日本社会人団体馬術連盟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日本社会人団体馬術連盟 ご紹介</dc:title>
  <dc:creator>日本社会人団体馬術連盟</dc:creator>
  <cp:lastModifiedBy>kodama</cp:lastModifiedBy>
  <cp:revision>1027</cp:revision>
  <cp:lastPrinted>2013-10-31T15:59:20Z</cp:lastPrinted>
  <dcterms:created xsi:type="dcterms:W3CDTF">1601-01-01T00:00:00Z</dcterms:created>
  <dcterms:modified xsi:type="dcterms:W3CDTF">2017-11-01T00:31:13Z</dcterms:modified>
</cp:coreProperties>
</file>