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880" y="-27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61AE7-3C1C-4683-B6F5-F72000EC5420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1266-EC02-4CFE-B294-8443A8D9C9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315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6AE4C-C29C-41A3-AB57-B1AEFFC1845A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7D4A-A4A6-48A9-8155-69EA1F41A8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543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E2B87-BB94-4DF5-BE59-6CA9EA93EB61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D01D-113C-487D-848E-1B0104B90F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013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A5EF1-4D44-4C15-A1BC-4082FA22600E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4278-E4D0-4637-9C43-6902AAA2A1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607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93E49-4091-4742-9B81-0E9066A6D418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39FFD-95BF-4874-867B-56F50F532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097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8B35-9968-4F86-926F-91BB6F3B697C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86E0A-F1D3-4057-88FE-24563CEE41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068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07ECA-21FB-4AF4-9963-B545F8D87017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8CBF-D6DA-4E33-8E25-37AB6B8DDA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244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879BD-2A1E-4276-A55D-289C99A158CF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DFE6-B079-4372-8993-FCF6BD0778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63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CA01E-9CB1-4024-8373-31D314089256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3D7E7-050F-43C9-8D5A-CA9C60FB90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420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E8F7B-5576-4639-953C-76CB8A88BD35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C64CD-8330-4D0A-86EE-961C2E00AE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15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65E2-C8D7-4D79-986F-34DCD1C8D25F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9DD2-8EED-4163-9F42-622370A71E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229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02DF440-3201-4A53-A820-CCC7A13D2F89}" type="datetimeFigureOut">
              <a:rPr lang="ja-JP" altLang="en-US"/>
              <a:pPr>
                <a:defRPr/>
              </a:pPr>
              <a:t>2017/11/15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26349D-5EEE-47F5-B407-835BB04E78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iamondturn.com/acces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6712" y="238125"/>
            <a:ext cx="5472113" cy="1084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b="1" u="sng" dirty="0" smtClean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2017</a:t>
            </a:r>
            <a:r>
              <a:rPr lang="ja-JP" altLang="en-US" sz="4000" b="1" u="sng" dirty="0" smtClean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年 社馬連忘年会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85427" y="1331640"/>
            <a:ext cx="7173416" cy="80645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日時：１２月</a:t>
            </a:r>
            <a:r>
              <a:rPr lang="ja-JP" altLang="en-US" sz="240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240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240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（金）</a:t>
            </a:r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１９：</a:t>
            </a:r>
            <a:r>
              <a:rPr lang="en-US" altLang="ja-JP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０～</a:t>
            </a:r>
            <a:endParaRPr lang="en-US" altLang="ja-JP" sz="24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場所：「ダイアモンドターン」</a:t>
            </a:r>
            <a:endParaRPr lang="en-US" altLang="ja-JP" sz="24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20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都品川区勝島</a:t>
            </a:r>
            <a:r>
              <a:rPr lang="en-US" altLang="ja-JP" sz="1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2-1-2</a:t>
            </a:r>
            <a:r>
              <a:rPr lang="ja-JP" altLang="en-US" sz="1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大井競馬場内</a:t>
            </a:r>
            <a:r>
              <a:rPr lang="en-US" altLang="ja-JP" sz="1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号スタンド</a:t>
            </a:r>
            <a:r>
              <a:rPr lang="en-US" altLang="ja-JP" sz="1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</a:t>
            </a:r>
            <a:endParaRPr lang="en-US" altLang="ja-JP" sz="1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</a:t>
            </a:r>
            <a:r>
              <a:rPr lang="en-US" altLang="ja-JP" sz="1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http</a:t>
            </a:r>
            <a:r>
              <a:rPr lang="en-US" altLang="ja-JP" sz="1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://</a:t>
            </a:r>
            <a:r>
              <a:rPr lang="en-US" altLang="ja-JP" sz="1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diamondturn.com/access.html</a:t>
            </a:r>
            <a:endParaRPr lang="en-US" altLang="ja-JP" sz="1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電話：</a:t>
            </a:r>
            <a:r>
              <a:rPr lang="en-US" altLang="ja-JP" sz="20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03-5767-7227</a:t>
            </a: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会費：</a:t>
            </a:r>
            <a:r>
              <a:rPr lang="en-US" altLang="ja-JP" sz="24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5,000</a:t>
            </a:r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en-US" sz="17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キャロットステークス</a:t>
            </a:r>
            <a:r>
              <a:rPr lang="ja-JP" altLang="en-US" sz="1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応援役員</a:t>
            </a:r>
            <a:r>
              <a:rPr lang="ja-JP" altLang="en-US" sz="17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7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3,000</a:t>
            </a:r>
            <a:r>
              <a:rPr lang="ja-JP" altLang="en-US" sz="2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r>
              <a:rPr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2000" dirty="0">
                <a:solidFill>
                  <a:srgbClr val="FF0000"/>
                </a:solidFill>
              </a:rPr>
              <a:t>	</a:t>
            </a:r>
            <a:r>
              <a:rPr lang="ja-JP" altLang="en-US" sz="2000" dirty="0">
                <a:solidFill>
                  <a:srgbClr val="FF0000"/>
                </a:solidFill>
              </a:rPr>
              <a:t>　　</a:t>
            </a: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457200" indent="-457200" algn="l" eaLnBrk="1" fontAlgn="auto" hangingPunct="1">
              <a:spcBef>
                <a:spcPts val="5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ja-JP" altLang="en-US" sz="2200" dirty="0" smtClean="0">
                <a:solidFill>
                  <a:srgbClr val="002060"/>
                </a:solidFill>
              </a:rPr>
              <a:t>第</a:t>
            </a:r>
            <a:r>
              <a:rPr lang="en-US" altLang="ja-JP" sz="2200" dirty="0" smtClean="0">
                <a:solidFill>
                  <a:srgbClr val="002060"/>
                </a:solidFill>
              </a:rPr>
              <a:t>55</a:t>
            </a:r>
            <a:r>
              <a:rPr lang="ja-JP" altLang="en-US" sz="2200" dirty="0">
                <a:solidFill>
                  <a:srgbClr val="002060"/>
                </a:solidFill>
              </a:rPr>
              <a:t>回全日本実業団障害馬術大会の</a:t>
            </a:r>
            <a:r>
              <a:rPr lang="ja-JP" altLang="en-US" sz="2200" dirty="0" smtClean="0">
                <a:solidFill>
                  <a:srgbClr val="002060"/>
                </a:solidFill>
              </a:rPr>
              <a:t>組合せ</a:t>
            </a:r>
            <a:endParaRPr lang="en-US" altLang="ja-JP" sz="2200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r>
              <a:rPr lang="ja-JP" altLang="en-US" sz="2200" dirty="0">
                <a:solidFill>
                  <a:srgbClr val="002060"/>
                </a:solidFill>
              </a:rPr>
              <a:t>　</a:t>
            </a:r>
            <a:r>
              <a:rPr lang="ja-JP" altLang="en-US" sz="2200" dirty="0" smtClean="0">
                <a:solidFill>
                  <a:srgbClr val="002060"/>
                </a:solidFill>
              </a:rPr>
              <a:t>　 抽選会</a:t>
            </a:r>
            <a:r>
              <a:rPr lang="ja-JP" altLang="en-US" sz="2200" dirty="0">
                <a:solidFill>
                  <a:srgbClr val="002060"/>
                </a:solidFill>
              </a:rPr>
              <a:t>を行います</a:t>
            </a:r>
            <a:r>
              <a:rPr lang="ja-JP" altLang="en-US" sz="2200" dirty="0" smtClean="0">
                <a:solidFill>
                  <a:srgbClr val="002060"/>
                </a:solidFill>
              </a:rPr>
              <a:t>。</a:t>
            </a:r>
            <a:endParaRPr lang="en-US" altLang="ja-JP" sz="2200" dirty="0" smtClean="0">
              <a:solidFill>
                <a:srgbClr val="002060"/>
              </a:solidFill>
            </a:endParaRPr>
          </a:p>
          <a:p>
            <a:pPr marL="457200" indent="-457200" algn="l" eaLnBrk="1" fontAlgn="auto" hangingPunct="1">
              <a:spcBef>
                <a:spcPts val="5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ja-JP" altLang="en-US" sz="22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今年</a:t>
            </a:r>
            <a:r>
              <a:rPr lang="ja-JP" altLang="en-US" sz="2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は、全員にプレゼント</a:t>
            </a:r>
            <a:r>
              <a:rPr lang="en-US" altLang="ja-JP" sz="2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</a:t>
            </a:r>
            <a:r>
              <a:rPr lang="ja-JP" altLang="en-US" sz="2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2200" b="1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0" indent="-457200" algn="l" eaLnBrk="1" fontAlgn="auto" hangingPunct="1">
              <a:spcBef>
                <a:spcPts val="5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ja-JP" altLang="en-US" sz="2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本年度</a:t>
            </a:r>
            <a:r>
              <a:rPr lang="ja-JP" altLang="en-US" sz="22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の功労者を表彰致します</a:t>
            </a:r>
            <a:r>
              <a:rPr lang="ja-JP" altLang="en-US" sz="2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2200" b="1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0" indent="-457200" algn="l" eaLnBrk="1" fontAlgn="auto" hangingPunct="1">
              <a:spcBef>
                <a:spcPts val="5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ja-JP" altLang="en-US" sz="2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お申込みは</a:t>
            </a:r>
            <a:r>
              <a:rPr lang="en-US" altLang="ja-JP" sz="2200" u="sng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200" u="sng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2200" u="sng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１６</a:t>
            </a:r>
            <a:r>
              <a:rPr lang="ja-JP" altLang="en-US" sz="2200" u="sng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日（木）まで</a:t>
            </a:r>
            <a:r>
              <a:rPr lang="ja-JP" altLang="en-US" sz="2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に事務局宛</a:t>
            </a:r>
            <a:endParaRPr lang="en-US" altLang="ja-JP" sz="22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r>
              <a:rPr lang="ja-JP" altLang="en-US" sz="2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団体毎に参加者氏名をご連絡下さい。</a:t>
            </a:r>
            <a:endParaRPr lang="en-US" altLang="ja-JP" sz="22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 smtClean="0">
              <a:solidFill>
                <a:srgbClr val="00206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57338" y="3632200"/>
            <a:ext cx="1584325" cy="292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054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0"/>
            <a:ext cx="228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3419872"/>
            <a:ext cx="4698594" cy="341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miyashitam\AppData\Local\Microsoft\Windows\Temporary Internet Files\Content.IE5\Z7E6G0AA\present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239" y="7516375"/>
            <a:ext cx="449424" cy="44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22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2017年 社馬連忘年会</vt:lpstr>
    </vt:vector>
  </TitlesOfParts>
  <Company>Mitsui&amp;CO.,LTD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Abe,NaomiTKNPF</dc:creator>
  <cp:lastModifiedBy>YP</cp:lastModifiedBy>
  <cp:revision>48</cp:revision>
  <cp:lastPrinted>2016-11-17T05:03:52Z</cp:lastPrinted>
  <dcterms:created xsi:type="dcterms:W3CDTF">2014-11-28T11:00:34Z</dcterms:created>
  <dcterms:modified xsi:type="dcterms:W3CDTF">2017-11-15T04:55:31Z</dcterms:modified>
</cp:coreProperties>
</file>