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735763" cy="98663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8" d="100"/>
          <a:sy n="58" d="100"/>
        </p:scale>
        <p:origin x="-2880" y="-27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261AE7-3C1C-4683-B6F5-F72000EC5420}" type="datetimeFigureOut">
              <a:rPr lang="ja-JP" altLang="en-US"/>
              <a:pPr>
                <a:defRPr/>
              </a:pPr>
              <a:t>2017/11/15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551266-EC02-4CFE-B294-8443A8D9C9B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03158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A6AE4C-C29C-41A3-AB57-B1AEFFC1845A}" type="datetimeFigureOut">
              <a:rPr lang="ja-JP" altLang="en-US"/>
              <a:pPr>
                <a:defRPr/>
              </a:pPr>
              <a:t>2017/11/15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DA7D4A-A4A6-48A9-8155-69EA1F41A85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55435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9E2B87-BB94-4DF5-BE59-6CA9EA93EB61}" type="datetimeFigureOut">
              <a:rPr lang="ja-JP" altLang="en-US"/>
              <a:pPr>
                <a:defRPr/>
              </a:pPr>
              <a:t>2017/11/15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0D01D-113C-487D-848E-1B0104B90F8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20134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0A5EF1-4D44-4C15-A1BC-4082FA22600E}" type="datetimeFigureOut">
              <a:rPr lang="ja-JP" altLang="en-US"/>
              <a:pPr>
                <a:defRPr/>
              </a:pPr>
              <a:t>2017/11/15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754278-E4D0-4637-9C43-6902AAA2A14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76072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393E49-4091-4742-9B81-0E9066A6D418}" type="datetimeFigureOut">
              <a:rPr lang="ja-JP" altLang="en-US"/>
              <a:pPr>
                <a:defRPr/>
              </a:pPr>
              <a:t>2017/11/15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F39FFD-95BF-4874-867B-56F50F5328C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30970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DF8B35-9968-4F86-926F-91BB6F3B697C}" type="datetimeFigureOut">
              <a:rPr lang="ja-JP" altLang="en-US"/>
              <a:pPr>
                <a:defRPr/>
              </a:pPr>
              <a:t>2017/11/15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86E0A-F1D3-4057-88FE-24563CEE410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00683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807ECA-21FB-4AF4-9963-B545F8D87017}" type="datetimeFigureOut">
              <a:rPr lang="ja-JP" altLang="en-US"/>
              <a:pPr>
                <a:defRPr/>
              </a:pPr>
              <a:t>2017/11/15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AA8CBF-D6DA-4E33-8E25-37AB6B8DDAC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02447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4879BD-2A1E-4276-A55D-289C99A158CF}" type="datetimeFigureOut">
              <a:rPr lang="ja-JP" altLang="en-US"/>
              <a:pPr>
                <a:defRPr/>
              </a:pPr>
              <a:t>2017/11/15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B1DFE6-B079-4372-8993-FCF6BD07787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86373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8CA01E-9CB1-4024-8373-31D314089256}" type="datetimeFigureOut">
              <a:rPr lang="ja-JP" altLang="en-US"/>
              <a:pPr>
                <a:defRPr/>
              </a:pPr>
              <a:t>2017/11/15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43D7E7-050F-43C9-8D5A-CA9C60FB900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94202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3E8F7B-5576-4639-953C-76CB8A88BD35}" type="datetimeFigureOut">
              <a:rPr lang="ja-JP" altLang="en-US"/>
              <a:pPr>
                <a:defRPr/>
              </a:pPr>
              <a:t>2017/11/15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AC64CD-8330-4D0A-86EE-961C2E00AE2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11506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A765E2-C8D7-4D79-986F-34DCD1C8D25F}" type="datetimeFigureOut">
              <a:rPr lang="ja-JP" altLang="en-US"/>
              <a:pPr>
                <a:defRPr/>
              </a:pPr>
              <a:t>2017/11/15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AF9DD2-8EED-4163-9F42-622370A71E1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12296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663"/>
            <a:ext cx="16002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02DF440-3201-4A53-A820-CCC7A13D2F89}" type="datetimeFigureOut">
              <a:rPr lang="ja-JP" altLang="en-US"/>
              <a:pPr>
                <a:defRPr/>
              </a:pPr>
              <a:t>2017/11/15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663"/>
            <a:ext cx="21717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663"/>
            <a:ext cx="1600200" cy="4857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FE26349D-5EEE-47F5-B407-835BB04E78B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diamondturn.com/access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36712" y="238125"/>
            <a:ext cx="5472113" cy="10842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ja-JP" sz="4000" b="1" u="sng" dirty="0" smtClean="0">
                <a:ln w="18000">
                  <a:solidFill>
                    <a:schemeClr val="accent5">
                      <a:lumMod val="75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2017</a:t>
            </a:r>
            <a:r>
              <a:rPr lang="ja-JP" altLang="en-US" sz="4000" b="1" u="sng" dirty="0" smtClean="0">
                <a:ln w="18000">
                  <a:solidFill>
                    <a:schemeClr val="accent5">
                      <a:lumMod val="75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年 社馬連忘年会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-85427" y="1331640"/>
            <a:ext cx="7173416" cy="8064500"/>
          </a:xfrm>
        </p:spPr>
        <p:txBody>
          <a:bodyPr rtlCol="0">
            <a:normAutofit lnSpcReduction="1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ja-JP" altLang="en-US" sz="2400" dirty="0" smtClean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日時：１２月</a:t>
            </a:r>
            <a:r>
              <a:rPr lang="ja-JP" altLang="en-US" sz="240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</a:t>
            </a:r>
            <a:r>
              <a:rPr lang="ja-JP" altLang="en-US" sz="2400" smtClean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</a:t>
            </a:r>
            <a:r>
              <a:rPr lang="ja-JP" altLang="en-US" sz="2400" smtClean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（金）</a:t>
            </a:r>
            <a:r>
              <a:rPr lang="ja-JP" altLang="en-US" sz="2400" dirty="0" smtClean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１９：</a:t>
            </a:r>
            <a:r>
              <a:rPr lang="en-US" altLang="ja-JP" sz="2400" dirty="0" smtClean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</a:t>
            </a:r>
            <a:r>
              <a:rPr lang="ja-JP" altLang="en-US" sz="2400" dirty="0" smtClean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０～</a:t>
            </a:r>
            <a:endParaRPr lang="en-US" altLang="ja-JP" sz="2400" dirty="0">
              <a:solidFill>
                <a:srgbClr val="00206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 eaLnBrk="1" fontAlgn="auto" hangingPunct="1">
              <a:spcBef>
                <a:spcPts val="50"/>
              </a:spcBef>
              <a:spcAft>
                <a:spcPts val="0"/>
              </a:spcAft>
              <a:defRPr/>
            </a:pPr>
            <a:r>
              <a:rPr lang="ja-JP" altLang="en-US" sz="2400" dirty="0" smtClean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場所：「ダイアモンドターン」</a:t>
            </a:r>
            <a:endParaRPr lang="en-US" altLang="ja-JP" sz="2400" dirty="0">
              <a:solidFill>
                <a:srgbClr val="00206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 eaLnBrk="1" fontAlgn="auto" hangingPunct="1">
              <a:spcBef>
                <a:spcPts val="50"/>
              </a:spcBef>
              <a:spcAft>
                <a:spcPts val="0"/>
              </a:spcAft>
              <a:defRPr/>
            </a:pPr>
            <a:r>
              <a:rPr lang="en-US" altLang="ja-JP" sz="2000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</a:t>
            </a:r>
            <a:r>
              <a:rPr lang="ja-JP" altLang="en-US" sz="2000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ja-JP" altLang="en-US" sz="1600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都品川区勝島</a:t>
            </a:r>
            <a:r>
              <a:rPr lang="en-US" altLang="ja-JP" sz="1600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2-1-2</a:t>
            </a:r>
            <a:r>
              <a:rPr lang="ja-JP" altLang="en-US" sz="1600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大井競馬場内</a:t>
            </a:r>
            <a:r>
              <a:rPr lang="en-US" altLang="ja-JP" sz="1600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</a:t>
            </a:r>
            <a:r>
              <a:rPr lang="ja-JP" altLang="en-US" sz="1600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号スタンド</a:t>
            </a:r>
            <a:r>
              <a:rPr lang="en-US" altLang="ja-JP" sz="1600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</a:t>
            </a:r>
            <a:r>
              <a:rPr lang="ja-JP" altLang="en-US" sz="1600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階</a:t>
            </a:r>
            <a:endParaRPr lang="en-US" altLang="ja-JP" sz="1600" dirty="0" smtClean="0">
              <a:solidFill>
                <a:srgbClr val="00206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 eaLnBrk="1" fontAlgn="auto" hangingPunct="1">
              <a:spcBef>
                <a:spcPts val="50"/>
              </a:spcBef>
              <a:spcAft>
                <a:spcPts val="0"/>
              </a:spcAft>
              <a:defRPr/>
            </a:pPr>
            <a:r>
              <a:rPr lang="en-US" altLang="ja-JP" sz="1600" dirty="0" smtClean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	</a:t>
            </a:r>
            <a:r>
              <a:rPr lang="ja-JP" altLang="en-US" sz="1600" dirty="0" smtClean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  </a:t>
            </a:r>
            <a:r>
              <a:rPr lang="en-US" altLang="ja-JP" sz="1600" dirty="0" smtClean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hlinkClick r:id="rId2"/>
              </a:rPr>
              <a:t>http</a:t>
            </a:r>
            <a:r>
              <a:rPr lang="en-US" altLang="ja-JP" sz="1600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hlinkClick r:id="rId2"/>
              </a:rPr>
              <a:t>://</a:t>
            </a:r>
            <a:r>
              <a:rPr lang="en-US" altLang="ja-JP" sz="1600" dirty="0" smtClean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hlinkClick r:id="rId2"/>
              </a:rPr>
              <a:t>diamondturn.com/access.html</a:t>
            </a:r>
            <a:endParaRPr lang="en-US" altLang="ja-JP" sz="1600" dirty="0" smtClean="0">
              <a:solidFill>
                <a:srgbClr val="00206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 eaLnBrk="1" fontAlgn="auto" hangingPunct="1">
              <a:spcBef>
                <a:spcPts val="50"/>
              </a:spcBef>
              <a:spcAft>
                <a:spcPts val="0"/>
              </a:spcAft>
              <a:defRPr/>
            </a:pPr>
            <a:r>
              <a:rPr lang="ja-JP" altLang="en-US" sz="2400" dirty="0" smtClean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電話：</a:t>
            </a:r>
            <a:r>
              <a:rPr lang="en-US" altLang="ja-JP" sz="2000" dirty="0" smtClean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03-5767-7227</a:t>
            </a:r>
          </a:p>
          <a:p>
            <a:pPr algn="l" eaLnBrk="1" fontAlgn="auto" hangingPunct="1">
              <a:spcBef>
                <a:spcPts val="50"/>
              </a:spcBef>
              <a:spcAft>
                <a:spcPts val="0"/>
              </a:spcAft>
              <a:defRPr/>
            </a:pPr>
            <a:r>
              <a:rPr lang="ja-JP" altLang="en-US" sz="2400" dirty="0" smtClean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会費：</a:t>
            </a:r>
            <a:r>
              <a:rPr lang="en-US" altLang="ja-JP" sz="2400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5,000</a:t>
            </a:r>
            <a:r>
              <a:rPr lang="ja-JP" altLang="en-US" sz="2400" dirty="0" smtClean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円</a:t>
            </a:r>
            <a:r>
              <a:rPr lang="ja-JP" altLang="en-US" sz="1700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キャロットステークス</a:t>
            </a:r>
            <a:r>
              <a:rPr lang="ja-JP" altLang="en-US" sz="17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応援役員</a:t>
            </a:r>
            <a:r>
              <a:rPr lang="ja-JP" altLang="en-US" sz="1700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は</a:t>
            </a:r>
            <a:r>
              <a:rPr lang="en-US" altLang="ja-JP" sz="1700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3,000</a:t>
            </a:r>
            <a:r>
              <a:rPr lang="ja-JP" altLang="en-US" sz="2000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円</a:t>
            </a:r>
            <a:r>
              <a:rPr lang="ja-JP" altLang="en-US" sz="20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！</a:t>
            </a:r>
            <a:r>
              <a:rPr lang="en-US" altLang="ja-JP" sz="20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/>
            </a:r>
            <a:br>
              <a:rPr lang="en-US" altLang="ja-JP" sz="20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en-US" altLang="ja-JP" sz="2000" dirty="0">
                <a:solidFill>
                  <a:srgbClr val="FF0000"/>
                </a:solidFill>
              </a:rPr>
              <a:t>	</a:t>
            </a:r>
            <a:r>
              <a:rPr lang="ja-JP" altLang="en-US" sz="2000" dirty="0">
                <a:solidFill>
                  <a:srgbClr val="FF0000"/>
                </a:solidFill>
              </a:rPr>
              <a:t>　　</a:t>
            </a:r>
            <a:endParaRPr lang="en-US" altLang="ja-JP" sz="2000" dirty="0">
              <a:solidFill>
                <a:srgbClr val="002060"/>
              </a:solidFill>
            </a:endParaRPr>
          </a:p>
          <a:p>
            <a:pPr algn="l" eaLnBrk="1" fontAlgn="auto" hangingPunct="1">
              <a:spcBef>
                <a:spcPts val="50"/>
              </a:spcBef>
              <a:spcAft>
                <a:spcPts val="0"/>
              </a:spcAft>
              <a:defRPr/>
            </a:pPr>
            <a:endParaRPr lang="en-US" altLang="ja-JP" sz="2000" dirty="0">
              <a:solidFill>
                <a:srgbClr val="002060"/>
              </a:solidFill>
            </a:endParaRPr>
          </a:p>
          <a:p>
            <a:pPr algn="l" eaLnBrk="1" fontAlgn="auto" hangingPunct="1">
              <a:spcBef>
                <a:spcPts val="50"/>
              </a:spcBef>
              <a:spcAft>
                <a:spcPts val="0"/>
              </a:spcAft>
              <a:defRPr/>
            </a:pPr>
            <a:endParaRPr lang="en-US" altLang="ja-JP" sz="2000" dirty="0">
              <a:solidFill>
                <a:srgbClr val="002060"/>
              </a:solidFill>
            </a:endParaRPr>
          </a:p>
          <a:p>
            <a:pPr algn="l" eaLnBrk="1" fontAlgn="auto" hangingPunct="1">
              <a:spcBef>
                <a:spcPts val="50"/>
              </a:spcBef>
              <a:spcAft>
                <a:spcPts val="0"/>
              </a:spcAft>
              <a:defRPr/>
            </a:pPr>
            <a:endParaRPr lang="en-US" altLang="ja-JP" sz="2000" dirty="0">
              <a:solidFill>
                <a:srgbClr val="002060"/>
              </a:solidFill>
            </a:endParaRPr>
          </a:p>
          <a:p>
            <a:pPr algn="l" eaLnBrk="1" fontAlgn="auto" hangingPunct="1">
              <a:spcBef>
                <a:spcPts val="50"/>
              </a:spcBef>
              <a:spcAft>
                <a:spcPts val="0"/>
              </a:spcAft>
              <a:defRPr/>
            </a:pPr>
            <a:endParaRPr lang="en-US" altLang="ja-JP" sz="2000" dirty="0">
              <a:solidFill>
                <a:srgbClr val="002060"/>
              </a:solidFill>
            </a:endParaRPr>
          </a:p>
          <a:p>
            <a:pPr algn="l" eaLnBrk="1" fontAlgn="auto" hangingPunct="1">
              <a:spcBef>
                <a:spcPts val="50"/>
              </a:spcBef>
              <a:spcAft>
                <a:spcPts val="0"/>
              </a:spcAft>
              <a:defRPr/>
            </a:pPr>
            <a:endParaRPr lang="en-US" altLang="ja-JP" sz="2000" dirty="0">
              <a:solidFill>
                <a:srgbClr val="002060"/>
              </a:solidFill>
            </a:endParaRPr>
          </a:p>
          <a:p>
            <a:pPr algn="l" eaLnBrk="1" fontAlgn="auto" hangingPunct="1">
              <a:spcBef>
                <a:spcPts val="50"/>
              </a:spcBef>
              <a:spcAft>
                <a:spcPts val="0"/>
              </a:spcAft>
              <a:defRPr/>
            </a:pPr>
            <a:endParaRPr lang="en-US" altLang="ja-JP" sz="2000" dirty="0">
              <a:solidFill>
                <a:srgbClr val="002060"/>
              </a:solidFill>
            </a:endParaRPr>
          </a:p>
          <a:p>
            <a:pPr algn="l" eaLnBrk="1" fontAlgn="auto" hangingPunct="1">
              <a:spcBef>
                <a:spcPts val="50"/>
              </a:spcBef>
              <a:spcAft>
                <a:spcPts val="0"/>
              </a:spcAft>
              <a:defRPr/>
            </a:pPr>
            <a:endParaRPr lang="en-US" altLang="ja-JP" sz="2000" dirty="0">
              <a:solidFill>
                <a:srgbClr val="002060"/>
              </a:solidFill>
            </a:endParaRPr>
          </a:p>
          <a:p>
            <a:pPr algn="l" eaLnBrk="1" fontAlgn="auto" hangingPunct="1">
              <a:spcBef>
                <a:spcPts val="50"/>
              </a:spcBef>
              <a:spcAft>
                <a:spcPts val="0"/>
              </a:spcAft>
              <a:defRPr/>
            </a:pPr>
            <a:endParaRPr lang="en-US" altLang="ja-JP" sz="2000" dirty="0">
              <a:solidFill>
                <a:srgbClr val="002060"/>
              </a:solidFill>
            </a:endParaRPr>
          </a:p>
          <a:p>
            <a:pPr algn="l" eaLnBrk="1" fontAlgn="auto" hangingPunct="1">
              <a:spcBef>
                <a:spcPts val="50"/>
              </a:spcBef>
              <a:spcAft>
                <a:spcPts val="0"/>
              </a:spcAft>
              <a:defRPr/>
            </a:pPr>
            <a:endParaRPr lang="en-US" altLang="ja-JP" sz="2000" dirty="0">
              <a:solidFill>
                <a:srgbClr val="002060"/>
              </a:solidFill>
            </a:endParaRPr>
          </a:p>
          <a:p>
            <a:pPr algn="l" eaLnBrk="1" fontAlgn="auto" hangingPunct="1">
              <a:spcBef>
                <a:spcPts val="50"/>
              </a:spcBef>
              <a:spcAft>
                <a:spcPts val="0"/>
              </a:spcAft>
              <a:defRPr/>
            </a:pPr>
            <a:endParaRPr lang="en-US" altLang="ja-JP" sz="2000" dirty="0">
              <a:solidFill>
                <a:srgbClr val="002060"/>
              </a:solidFill>
            </a:endParaRPr>
          </a:p>
          <a:p>
            <a:pPr algn="l" eaLnBrk="1" fontAlgn="auto" hangingPunct="1">
              <a:spcBef>
                <a:spcPts val="50"/>
              </a:spcBef>
              <a:spcAft>
                <a:spcPts val="0"/>
              </a:spcAft>
              <a:defRPr/>
            </a:pPr>
            <a:endParaRPr lang="en-US" altLang="ja-JP" sz="2000" dirty="0">
              <a:solidFill>
                <a:srgbClr val="002060"/>
              </a:solidFill>
            </a:endParaRPr>
          </a:p>
          <a:p>
            <a:pPr algn="l" eaLnBrk="1" fontAlgn="auto" hangingPunct="1">
              <a:spcBef>
                <a:spcPts val="50"/>
              </a:spcBef>
              <a:spcAft>
                <a:spcPts val="0"/>
              </a:spcAft>
              <a:defRPr/>
            </a:pPr>
            <a:endParaRPr lang="en-US" altLang="ja-JP" sz="2000" dirty="0" smtClean="0">
              <a:solidFill>
                <a:srgbClr val="002060"/>
              </a:solidFill>
            </a:endParaRPr>
          </a:p>
          <a:p>
            <a:pPr marL="457200" indent="-457200" algn="l" eaLnBrk="1" fontAlgn="auto" hangingPunct="1">
              <a:spcBef>
                <a:spcPts val="5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ja-JP" altLang="en-US" sz="2200" dirty="0" smtClean="0">
                <a:solidFill>
                  <a:srgbClr val="002060"/>
                </a:solidFill>
              </a:rPr>
              <a:t>第</a:t>
            </a:r>
            <a:r>
              <a:rPr lang="en-US" altLang="ja-JP" sz="2200" dirty="0" smtClean="0">
                <a:solidFill>
                  <a:srgbClr val="002060"/>
                </a:solidFill>
              </a:rPr>
              <a:t>55</a:t>
            </a:r>
            <a:r>
              <a:rPr lang="ja-JP" altLang="en-US" sz="2200" dirty="0">
                <a:solidFill>
                  <a:srgbClr val="002060"/>
                </a:solidFill>
              </a:rPr>
              <a:t>回全日本実業団障害馬術大会の</a:t>
            </a:r>
            <a:r>
              <a:rPr lang="ja-JP" altLang="en-US" sz="2200" dirty="0" smtClean="0">
                <a:solidFill>
                  <a:srgbClr val="002060"/>
                </a:solidFill>
              </a:rPr>
              <a:t>組合せ</a:t>
            </a:r>
            <a:endParaRPr lang="en-US" altLang="ja-JP" sz="2200" dirty="0" smtClean="0">
              <a:solidFill>
                <a:srgbClr val="002060"/>
              </a:solidFill>
            </a:endParaRPr>
          </a:p>
          <a:p>
            <a:pPr algn="l" eaLnBrk="1" fontAlgn="auto" hangingPunct="1">
              <a:spcBef>
                <a:spcPts val="50"/>
              </a:spcBef>
              <a:spcAft>
                <a:spcPts val="0"/>
              </a:spcAft>
              <a:defRPr/>
            </a:pPr>
            <a:r>
              <a:rPr lang="ja-JP" altLang="en-US" sz="2200" dirty="0">
                <a:solidFill>
                  <a:srgbClr val="002060"/>
                </a:solidFill>
              </a:rPr>
              <a:t>　</a:t>
            </a:r>
            <a:r>
              <a:rPr lang="ja-JP" altLang="en-US" sz="2200" dirty="0" smtClean="0">
                <a:solidFill>
                  <a:srgbClr val="002060"/>
                </a:solidFill>
              </a:rPr>
              <a:t>　 抽選会</a:t>
            </a:r>
            <a:r>
              <a:rPr lang="ja-JP" altLang="en-US" sz="2200" dirty="0">
                <a:solidFill>
                  <a:srgbClr val="002060"/>
                </a:solidFill>
              </a:rPr>
              <a:t>を行います</a:t>
            </a:r>
            <a:r>
              <a:rPr lang="ja-JP" altLang="en-US" sz="2200" dirty="0" smtClean="0">
                <a:solidFill>
                  <a:srgbClr val="002060"/>
                </a:solidFill>
              </a:rPr>
              <a:t>。</a:t>
            </a:r>
            <a:endParaRPr lang="en-US" altLang="ja-JP" sz="2200" dirty="0" smtClean="0">
              <a:solidFill>
                <a:srgbClr val="002060"/>
              </a:solidFill>
            </a:endParaRPr>
          </a:p>
          <a:p>
            <a:pPr marL="457200" indent="-457200" algn="l" eaLnBrk="1" fontAlgn="auto" hangingPunct="1">
              <a:spcBef>
                <a:spcPts val="5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ja-JP" altLang="en-US" sz="2200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今年</a:t>
            </a:r>
            <a:r>
              <a:rPr lang="ja-JP" altLang="en-US" sz="2200" dirty="0" smtClean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は、全員にプレゼント</a:t>
            </a:r>
            <a:r>
              <a:rPr lang="en-US" altLang="ja-JP" sz="2200" b="1" dirty="0" smtClean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!</a:t>
            </a:r>
            <a:r>
              <a:rPr lang="ja-JP" altLang="en-US" sz="2200" b="1" dirty="0" smtClean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！</a:t>
            </a:r>
            <a:endParaRPr lang="en-US" altLang="ja-JP" sz="2200" b="1" dirty="0" smtClean="0">
              <a:solidFill>
                <a:srgbClr val="00206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457200" indent="-457200" algn="l" eaLnBrk="1" fontAlgn="auto" hangingPunct="1">
              <a:spcBef>
                <a:spcPts val="5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ja-JP" altLang="en-US" sz="2200" dirty="0" smtClean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本年度</a:t>
            </a:r>
            <a:r>
              <a:rPr lang="ja-JP" altLang="en-US" sz="2200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の功労者を表彰致します</a:t>
            </a:r>
            <a:r>
              <a:rPr lang="ja-JP" altLang="en-US" sz="2200" dirty="0" smtClean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！</a:t>
            </a:r>
            <a:endParaRPr lang="en-US" altLang="ja-JP" sz="2200" b="1" dirty="0" smtClean="0">
              <a:solidFill>
                <a:srgbClr val="00206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457200" indent="-457200" algn="l" eaLnBrk="1" fontAlgn="auto" hangingPunct="1">
              <a:spcBef>
                <a:spcPts val="5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ja-JP" altLang="en-US" sz="2200" dirty="0" smtClean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お申込みは</a:t>
            </a:r>
            <a:r>
              <a:rPr lang="en-US" altLang="ja-JP" sz="2200" u="sng" dirty="0" smtClean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11</a:t>
            </a:r>
            <a:r>
              <a:rPr lang="ja-JP" altLang="en-US" sz="2200" u="sng" dirty="0" smtClean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lang="ja-JP" altLang="en-US" sz="2200" u="sng" dirty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１６</a:t>
            </a:r>
            <a:r>
              <a:rPr lang="ja-JP" altLang="en-US" sz="2200" u="sng" dirty="0" smtClean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日（木）まで</a:t>
            </a:r>
            <a:r>
              <a:rPr lang="ja-JP" altLang="en-US" sz="2200" dirty="0" smtClean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に事務局宛</a:t>
            </a:r>
            <a:endParaRPr lang="en-US" altLang="ja-JP" sz="2200" dirty="0" smtClean="0">
              <a:solidFill>
                <a:srgbClr val="00206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 eaLnBrk="1" fontAlgn="auto" hangingPunct="1">
              <a:spcBef>
                <a:spcPts val="50"/>
              </a:spcBef>
              <a:spcAft>
                <a:spcPts val="0"/>
              </a:spcAft>
              <a:defRPr/>
            </a:pPr>
            <a:r>
              <a:rPr lang="ja-JP" altLang="en-US" sz="2200" dirty="0" smtClean="0"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  団体毎に参加者氏名をご連絡下さい。</a:t>
            </a:r>
            <a:endParaRPr lang="en-US" altLang="ja-JP" sz="2200" dirty="0" smtClean="0">
              <a:solidFill>
                <a:srgbClr val="00206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altLang="ja-JP" dirty="0" smtClean="0">
              <a:solidFill>
                <a:srgbClr val="002060"/>
              </a:solidFill>
            </a:endParaRPr>
          </a:p>
          <a:p>
            <a:pPr algn="l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altLang="ja-JP" dirty="0" smtClean="0">
              <a:solidFill>
                <a:srgbClr val="002060"/>
              </a:solidFill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557338" y="3632200"/>
            <a:ext cx="1584325" cy="2921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pic>
        <p:nvPicPr>
          <p:cNvPr id="2054" name="図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8663" y="0"/>
            <a:ext cx="2286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4744" y="3419872"/>
            <a:ext cx="4698594" cy="34192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C:\Users\miyashitam\AppData\Local\Microsoft\Windows\Temporary Internet Files\Content.IE5\Z7E6G0AA\present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9239" y="7516375"/>
            <a:ext cx="449424" cy="449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621</TotalTime>
  <Words>22</Words>
  <Application>Microsoft Office PowerPoint</Application>
  <PresentationFormat>画面に合わせる (4:3)</PresentationFormat>
  <Paragraphs>25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2017年 社馬連忘年会</vt:lpstr>
    </vt:vector>
  </TitlesOfParts>
  <Company>Mitsui&amp;CO.,LTD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Abe,NaomiTKNPF</dc:creator>
  <cp:lastModifiedBy>YP</cp:lastModifiedBy>
  <cp:revision>48</cp:revision>
  <cp:lastPrinted>2016-11-17T05:03:52Z</cp:lastPrinted>
  <dcterms:created xsi:type="dcterms:W3CDTF">2014-11-28T11:00:34Z</dcterms:created>
  <dcterms:modified xsi:type="dcterms:W3CDTF">2017-11-15T04:55:31Z</dcterms:modified>
</cp:coreProperties>
</file>