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A13F72-3092-4A59-95EE-55D4D2B5D40B}" v="2" dt="2024-09-08T02:07:54.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09" d="100"/>
          <a:sy n="109" d="100"/>
        </p:scale>
        <p:origin x="55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OYUKI KUBO" userId="24bceaa5-603b-484b-b1ee-0fb51205d687" providerId="ADAL" clId="{C0B3B861-B19A-4D10-80F0-08B595800BE3}"/>
    <pc:docChg chg="custSel modSld">
      <pc:chgData name="TOMOYUKI KUBO" userId="24bceaa5-603b-484b-b1ee-0fb51205d687" providerId="ADAL" clId="{C0B3B861-B19A-4D10-80F0-08B595800BE3}" dt="2024-06-18T22:47:41.902" v="105" actId="478"/>
      <pc:docMkLst>
        <pc:docMk/>
      </pc:docMkLst>
      <pc:sldChg chg="addSp delSp modSp mod">
        <pc:chgData name="TOMOYUKI KUBO" userId="24bceaa5-603b-484b-b1ee-0fb51205d687" providerId="ADAL" clId="{C0B3B861-B19A-4D10-80F0-08B595800BE3}" dt="2024-06-18T22:47:41.902" v="105" actId="478"/>
        <pc:sldMkLst>
          <pc:docMk/>
          <pc:sldMk cId="937063986" sldId="265"/>
        </pc:sldMkLst>
        <pc:spChg chg="add mod">
          <ac:chgData name="TOMOYUKI KUBO" userId="24bceaa5-603b-484b-b1ee-0fb51205d687" providerId="ADAL" clId="{C0B3B861-B19A-4D10-80F0-08B595800BE3}" dt="2024-06-18T22:41:38.128" v="71" actId="1582"/>
          <ac:spMkLst>
            <pc:docMk/>
            <pc:sldMk cId="937063986" sldId="265"/>
            <ac:spMk id="2" creationId="{715819B8-73CF-A9C6-8DD5-2F5977D7797E}"/>
          </ac:spMkLst>
        </pc:spChg>
        <pc:spChg chg="del topLvl">
          <ac:chgData name="TOMOYUKI KUBO" userId="24bceaa5-603b-484b-b1ee-0fb51205d687" providerId="ADAL" clId="{C0B3B861-B19A-4D10-80F0-08B595800BE3}" dt="2024-06-18T22:39:35.372" v="64" actId="478"/>
          <ac:spMkLst>
            <pc:docMk/>
            <pc:sldMk cId="937063986" sldId="265"/>
            <ac:spMk id="9" creationId="{3B16BD62-E160-D566-57F1-DC92C7CE25BF}"/>
          </ac:spMkLst>
        </pc:spChg>
        <pc:spChg chg="mod">
          <ac:chgData name="TOMOYUKI KUBO" userId="24bceaa5-603b-484b-b1ee-0fb51205d687" providerId="ADAL" clId="{C0B3B861-B19A-4D10-80F0-08B595800BE3}" dt="2024-06-18T22:39:22.057" v="63" actId="20577"/>
          <ac:spMkLst>
            <pc:docMk/>
            <pc:sldMk cId="937063986" sldId="265"/>
            <ac:spMk id="10" creationId="{2A02F993-2F96-1434-A79C-6B1FBF21CCF8}"/>
          </ac:spMkLst>
        </pc:spChg>
        <pc:spChg chg="mod">
          <ac:chgData name="TOMOYUKI KUBO" userId="24bceaa5-603b-484b-b1ee-0fb51205d687" providerId="ADAL" clId="{C0B3B861-B19A-4D10-80F0-08B595800BE3}" dt="2024-06-18T22:45:17.163" v="96" actId="20577"/>
          <ac:spMkLst>
            <pc:docMk/>
            <pc:sldMk cId="937063986" sldId="265"/>
            <ac:spMk id="12" creationId="{53D527D6-4798-144A-9EB0-38BAA26CFFDB}"/>
          </ac:spMkLst>
        </pc:spChg>
        <pc:grpChg chg="del">
          <ac:chgData name="TOMOYUKI KUBO" userId="24bceaa5-603b-484b-b1ee-0fb51205d687" providerId="ADAL" clId="{C0B3B861-B19A-4D10-80F0-08B595800BE3}" dt="2024-06-18T22:39:35.372" v="64" actId="478"/>
          <ac:grpSpMkLst>
            <pc:docMk/>
            <pc:sldMk cId="937063986" sldId="265"/>
            <ac:grpSpMk id="11" creationId="{66FD444A-9BEF-F7AF-EE2A-33B718DC8252}"/>
          </ac:grpSpMkLst>
        </pc:grpChg>
        <pc:picChg chg="mod topLvl">
          <ac:chgData name="TOMOYUKI KUBO" userId="24bceaa5-603b-484b-b1ee-0fb51205d687" providerId="ADAL" clId="{C0B3B861-B19A-4D10-80F0-08B595800BE3}" dt="2024-06-18T22:42:54.582" v="73" actId="1076"/>
          <ac:picMkLst>
            <pc:docMk/>
            <pc:sldMk cId="937063986" sldId="265"/>
            <ac:picMk id="4" creationId="{3894EF40-64CD-FF65-516A-F24C9F689632}"/>
          </ac:picMkLst>
        </pc:picChg>
        <pc:picChg chg="mod">
          <ac:chgData name="TOMOYUKI KUBO" userId="24bceaa5-603b-484b-b1ee-0fb51205d687" providerId="ADAL" clId="{C0B3B861-B19A-4D10-80F0-08B595800BE3}" dt="2024-06-18T22:45:26.719" v="98" actId="14100"/>
          <ac:picMkLst>
            <pc:docMk/>
            <pc:sldMk cId="937063986" sldId="265"/>
            <ac:picMk id="7" creationId="{707CA487-A2D2-666D-816B-C398D1646978}"/>
          </ac:picMkLst>
        </pc:picChg>
        <pc:cxnChg chg="add del mod">
          <ac:chgData name="TOMOYUKI KUBO" userId="24bceaa5-603b-484b-b1ee-0fb51205d687" providerId="ADAL" clId="{C0B3B861-B19A-4D10-80F0-08B595800BE3}" dt="2024-06-18T22:47:41.902" v="105" actId="478"/>
          <ac:cxnSpMkLst>
            <pc:docMk/>
            <pc:sldMk cId="937063986" sldId="265"/>
            <ac:cxnSpMk id="5" creationId="{8C6C920E-3CBD-FA83-6743-87519F9BC6C0}"/>
          </ac:cxnSpMkLst>
        </pc:cxnChg>
      </pc:sldChg>
    </pc:docChg>
  </pc:docChgLst>
  <pc:docChgLst>
    <pc:chgData name="TOMOYUKI KUBO" userId="24bceaa5-603b-484b-b1ee-0fb51205d687" providerId="ADAL" clId="{F2A13F72-3092-4A59-95EE-55D4D2B5D40B}"/>
    <pc:docChg chg="modSld">
      <pc:chgData name="TOMOYUKI KUBO" userId="24bceaa5-603b-484b-b1ee-0fb51205d687" providerId="ADAL" clId="{F2A13F72-3092-4A59-95EE-55D4D2B5D40B}" dt="2024-09-08T02:12:01.691" v="317" actId="6549"/>
      <pc:docMkLst>
        <pc:docMk/>
      </pc:docMkLst>
      <pc:sldChg chg="addSp modSp mod">
        <pc:chgData name="TOMOYUKI KUBO" userId="24bceaa5-603b-484b-b1ee-0fb51205d687" providerId="ADAL" clId="{F2A13F72-3092-4A59-95EE-55D4D2B5D40B}" dt="2024-09-08T02:12:01.691" v="317" actId="6549"/>
        <pc:sldMkLst>
          <pc:docMk/>
          <pc:sldMk cId="937063986" sldId="265"/>
        </pc:sldMkLst>
        <pc:spChg chg="add mod">
          <ac:chgData name="TOMOYUKI KUBO" userId="24bceaa5-603b-484b-b1ee-0fb51205d687" providerId="ADAL" clId="{F2A13F72-3092-4A59-95EE-55D4D2B5D40B}" dt="2024-09-08T02:12:01.691" v="317" actId="6549"/>
          <ac:spMkLst>
            <pc:docMk/>
            <pc:sldMk cId="937063986" sldId="265"/>
            <ac:spMk id="13" creationId="{FC076533-A1A4-FC59-F498-1F3F5F688682}"/>
          </ac:spMkLst>
        </pc:spChg>
        <pc:picChg chg="add mod ord">
          <ac:chgData name="TOMOYUKI KUBO" userId="24bceaa5-603b-484b-b1ee-0fb51205d687" providerId="ADAL" clId="{F2A13F72-3092-4A59-95EE-55D4D2B5D40B}" dt="2024-09-08T02:09:29.418" v="245" actId="171"/>
          <ac:picMkLst>
            <pc:docMk/>
            <pc:sldMk cId="937063986" sldId="265"/>
            <ac:picMk id="14" creationId="{E5BF3BC1-B269-C4B7-1828-BE9E96E93092}"/>
          </ac:picMkLst>
        </pc:picChg>
        <pc:cxnChg chg="add mod">
          <ac:chgData name="TOMOYUKI KUBO" userId="24bceaa5-603b-484b-b1ee-0fb51205d687" providerId="ADAL" clId="{F2A13F72-3092-4A59-95EE-55D4D2B5D40B}" dt="2024-09-08T02:04:49.777" v="12" actId="1582"/>
          <ac:cxnSpMkLst>
            <pc:docMk/>
            <pc:sldMk cId="937063986" sldId="265"/>
            <ac:cxnSpMk id="5" creationId="{0EDCD67E-2D65-0CCB-5F8A-A41CAA449B01}"/>
          </ac:cxnSpMkLst>
        </pc:cxnChg>
        <pc:cxnChg chg="add mod">
          <ac:chgData name="TOMOYUKI KUBO" userId="24bceaa5-603b-484b-b1ee-0fb51205d687" providerId="ADAL" clId="{F2A13F72-3092-4A59-95EE-55D4D2B5D40B}" dt="2024-09-08T02:04:56.905" v="13" actId="1582"/>
          <ac:cxnSpMkLst>
            <pc:docMk/>
            <pc:sldMk cId="937063986" sldId="265"/>
            <ac:cxnSpMk id="6" creationId="{0F46EF57-A6F3-4E99-3A7D-5A2EA5C67260}"/>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227283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257796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862789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218910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4679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593769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664129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108849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214973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635590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02A643-9BB0-4E02-80B2-2C0A5E5D738E}" type="datetimeFigureOut">
              <a:rPr kumimoji="1" lang="ja-JP" altLang="en-US" smtClean="0"/>
              <a:t>2024/9/11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64394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02A643-9BB0-4E02-80B2-2C0A5E5D738E}" type="datetimeFigureOut">
              <a:rPr kumimoji="1" lang="ja-JP" altLang="en-US" smtClean="0"/>
              <a:t>2024/9/11</a:t>
            </a:fld>
            <a:endParaRPr kumimoji="1" lang="ja-JP"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0405143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07CA487-A2D2-666D-816B-C398D1646978}"/>
              </a:ext>
            </a:extLst>
          </p:cNvPr>
          <p:cNvPicPr>
            <a:picLocks noChangeAspect="1"/>
          </p:cNvPicPr>
          <p:nvPr/>
        </p:nvPicPr>
        <p:blipFill>
          <a:blip r:embed="rId2"/>
          <a:stretch>
            <a:fillRect/>
          </a:stretch>
        </p:blipFill>
        <p:spPr>
          <a:xfrm>
            <a:off x="838200" y="0"/>
            <a:ext cx="11260667" cy="705348"/>
          </a:xfrm>
          <a:prstGeom prst="rect">
            <a:avLst/>
          </a:prstGeom>
        </p:spPr>
      </p:pic>
      <p:pic>
        <p:nvPicPr>
          <p:cNvPr id="4" name="図 3">
            <a:extLst>
              <a:ext uri="{FF2B5EF4-FFF2-40B4-BE49-F238E27FC236}">
                <a16:creationId xmlns:a16="http://schemas.microsoft.com/office/drawing/2014/main" id="{3894EF40-64CD-FF65-516A-F24C9F689632}"/>
              </a:ext>
            </a:extLst>
          </p:cNvPr>
          <p:cNvPicPr>
            <a:picLocks noChangeAspect="1"/>
          </p:cNvPicPr>
          <p:nvPr/>
        </p:nvPicPr>
        <p:blipFill>
          <a:blip r:embed="rId3"/>
          <a:stretch>
            <a:fillRect/>
          </a:stretch>
        </p:blipFill>
        <p:spPr>
          <a:xfrm>
            <a:off x="1022879" y="628118"/>
            <a:ext cx="9174964" cy="6060930"/>
          </a:xfrm>
          <a:prstGeom prst="rect">
            <a:avLst/>
          </a:prstGeom>
        </p:spPr>
      </p:pic>
      <p:sp>
        <p:nvSpPr>
          <p:cNvPr id="10" name="テキスト ボックス 9">
            <a:extLst>
              <a:ext uri="{FF2B5EF4-FFF2-40B4-BE49-F238E27FC236}">
                <a16:creationId xmlns:a16="http://schemas.microsoft.com/office/drawing/2014/main" id="{2A02F993-2F96-1434-A79C-6B1FBF21CCF8}"/>
              </a:ext>
            </a:extLst>
          </p:cNvPr>
          <p:cNvSpPr txBox="1"/>
          <p:nvPr/>
        </p:nvSpPr>
        <p:spPr>
          <a:xfrm>
            <a:off x="8269358" y="3554233"/>
            <a:ext cx="3586038" cy="276998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171450" indent="-171450">
              <a:buFont typeface="Arial" panose="020B0604020202020204" pitchFamily="34" charset="0"/>
              <a:buChar char="•"/>
            </a:pPr>
            <a:r>
              <a:rPr kumimoji="1" lang="ja-JP" altLang="en-US" sz="1200" dirty="0"/>
              <a:t>厩舎エリアからサクラスクエアまでの馬の移動は、赤線の走路を通り、</a:t>
            </a:r>
            <a:r>
              <a:rPr lang="ja-JP" altLang="en-US" sz="1200" dirty="0"/>
              <a:t>常歩で移動し、</a:t>
            </a:r>
            <a:r>
              <a:rPr kumimoji="1" lang="ja-JP" altLang="en-US" sz="1200" dirty="0"/>
              <a:t>指導者、もしくは経験者が騎乗して移動する。</a:t>
            </a:r>
          </a:p>
          <a:p>
            <a:pPr marL="171450" indent="-171450">
              <a:buFont typeface="Arial" panose="020B0604020202020204" pitchFamily="34" charset="0"/>
              <a:buChar char="•"/>
            </a:pPr>
            <a:r>
              <a:rPr kumimoji="1" lang="ja-JP" altLang="en-US" sz="1200" dirty="0"/>
              <a:t>サクラスクエアの使用については、使用できる時間を限定し、ゲートには人を配置して放馬しても走路へ脱走することを防ぐ対策を取る。</a:t>
            </a:r>
          </a:p>
          <a:p>
            <a:pPr marL="171450" indent="-171450">
              <a:buFont typeface="Arial" panose="020B0604020202020204" pitchFamily="34" charset="0"/>
              <a:buChar char="•"/>
            </a:pPr>
            <a:r>
              <a:rPr kumimoji="1" lang="ja-JP" altLang="en-US" sz="1200" dirty="0"/>
              <a:t>走路では運動を禁止する。</a:t>
            </a:r>
          </a:p>
          <a:p>
            <a:pPr marL="171450" indent="-171450">
              <a:buFont typeface="Arial" panose="020B0604020202020204" pitchFamily="34" charset="0"/>
              <a:buChar char="•"/>
            </a:pPr>
            <a:r>
              <a:rPr kumimoji="1" lang="ja-JP" altLang="en-US" sz="1200" dirty="0"/>
              <a:t>走路は、万が一のため、柵を設置し、放馬脱走してしまうことを防ぐ。</a:t>
            </a:r>
          </a:p>
          <a:p>
            <a:pPr marL="171450" indent="-171450">
              <a:buFont typeface="Arial" panose="020B0604020202020204" pitchFamily="34" charset="0"/>
              <a:buChar char="•"/>
            </a:pPr>
            <a:r>
              <a:rPr kumimoji="1" lang="ja-JP" altLang="en-US" sz="1200" dirty="0"/>
              <a:t>走路を移動する際は、ボロ取り要員をつけて移動することも必須とする</a:t>
            </a:r>
            <a:r>
              <a:rPr kumimoji="1" lang="ja-JP" altLang="en-US" dirty="0"/>
              <a:t>。</a:t>
            </a:r>
            <a:endParaRPr kumimoji="1" lang="en-US" altLang="ja-JP" dirty="0"/>
          </a:p>
          <a:p>
            <a:pPr marL="171450" indent="-171450">
              <a:buFont typeface="Arial" panose="020B0604020202020204" pitchFamily="34" charset="0"/>
              <a:buChar char="•"/>
            </a:pPr>
            <a:endParaRPr lang="en-US" altLang="ja-JP" dirty="0"/>
          </a:p>
          <a:p>
            <a:pPr marL="171450" indent="-171450">
              <a:buFont typeface="Arial" panose="020B0604020202020204" pitchFamily="34" charset="0"/>
              <a:buChar char="•"/>
            </a:pPr>
            <a:endParaRPr kumimoji="1" lang="ja-JP" altLang="en-US" dirty="0"/>
          </a:p>
        </p:txBody>
      </p:sp>
      <p:sp>
        <p:nvSpPr>
          <p:cNvPr id="12" name="テキスト ボックス 11">
            <a:extLst>
              <a:ext uri="{FF2B5EF4-FFF2-40B4-BE49-F238E27FC236}">
                <a16:creationId xmlns:a16="http://schemas.microsoft.com/office/drawing/2014/main" id="{53D527D6-4798-144A-9EB0-38BAA26CFFDB}"/>
              </a:ext>
            </a:extLst>
          </p:cNvPr>
          <p:cNvSpPr txBox="1"/>
          <p:nvPr/>
        </p:nvSpPr>
        <p:spPr>
          <a:xfrm>
            <a:off x="2472856" y="58233"/>
            <a:ext cx="6186309" cy="369332"/>
          </a:xfrm>
          <a:prstGeom prst="rect">
            <a:avLst/>
          </a:prstGeom>
          <a:noFill/>
        </p:spPr>
        <p:txBody>
          <a:bodyPr wrap="none" rtlCol="0">
            <a:spAutoFit/>
          </a:bodyPr>
          <a:lstStyle/>
          <a:p>
            <a:r>
              <a:rPr kumimoji="1" lang="ja-JP" altLang="en-US" dirty="0"/>
              <a:t>サクラスクエアの使用について（キャロットステークス）</a:t>
            </a:r>
          </a:p>
        </p:txBody>
      </p:sp>
      <p:sp>
        <p:nvSpPr>
          <p:cNvPr id="2" name="フリーフォーム: 図形 1">
            <a:extLst>
              <a:ext uri="{FF2B5EF4-FFF2-40B4-BE49-F238E27FC236}">
                <a16:creationId xmlns:a16="http://schemas.microsoft.com/office/drawing/2014/main" id="{715819B8-73CF-A9C6-8DD5-2F5977D7797E}"/>
              </a:ext>
            </a:extLst>
          </p:cNvPr>
          <p:cNvSpPr/>
          <p:nvPr/>
        </p:nvSpPr>
        <p:spPr>
          <a:xfrm>
            <a:off x="4567119" y="3352800"/>
            <a:ext cx="2892110" cy="2877082"/>
          </a:xfrm>
          <a:custGeom>
            <a:avLst/>
            <a:gdLst>
              <a:gd name="connsiteX0" fmla="*/ 2773481 w 2892110"/>
              <a:gd name="connsiteY0" fmla="*/ 0 h 2877082"/>
              <a:gd name="connsiteX1" fmla="*/ 2739614 w 2892110"/>
              <a:gd name="connsiteY1" fmla="*/ 1041400 h 2877082"/>
              <a:gd name="connsiteX2" fmla="*/ 2892014 w 2892110"/>
              <a:gd name="connsiteY2" fmla="*/ 1430867 h 2877082"/>
              <a:gd name="connsiteX3" fmla="*/ 2714214 w 2892110"/>
              <a:gd name="connsiteY3" fmla="*/ 2074333 h 2877082"/>
              <a:gd name="connsiteX4" fmla="*/ 2477148 w 2892110"/>
              <a:gd name="connsiteY4" fmla="*/ 2607733 h 2877082"/>
              <a:gd name="connsiteX5" fmla="*/ 2257014 w 2892110"/>
              <a:gd name="connsiteY5" fmla="*/ 2751667 h 2877082"/>
              <a:gd name="connsiteX6" fmla="*/ 1918348 w 2892110"/>
              <a:gd name="connsiteY6" fmla="*/ 2861733 h 2877082"/>
              <a:gd name="connsiteX7" fmla="*/ 1630481 w 2892110"/>
              <a:gd name="connsiteY7" fmla="*/ 2853267 h 2877082"/>
              <a:gd name="connsiteX8" fmla="*/ 741481 w 2892110"/>
              <a:gd name="connsiteY8" fmla="*/ 2650067 h 2877082"/>
              <a:gd name="connsiteX9" fmla="*/ 106481 w 2892110"/>
              <a:gd name="connsiteY9" fmla="*/ 2489200 h 2877082"/>
              <a:gd name="connsiteX10" fmla="*/ 30281 w 2892110"/>
              <a:gd name="connsiteY10" fmla="*/ 2396067 h 2877082"/>
              <a:gd name="connsiteX11" fmla="*/ 47214 w 2892110"/>
              <a:gd name="connsiteY11" fmla="*/ 2260600 h 2877082"/>
              <a:gd name="connsiteX12" fmla="*/ 563681 w 2892110"/>
              <a:gd name="connsiteY12" fmla="*/ 2015067 h 2877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92110" h="2877082">
                <a:moveTo>
                  <a:pt x="2773481" y="0"/>
                </a:moveTo>
                <a:cubicBezTo>
                  <a:pt x="2746669" y="401461"/>
                  <a:pt x="2719858" y="802922"/>
                  <a:pt x="2739614" y="1041400"/>
                </a:cubicBezTo>
                <a:cubicBezTo>
                  <a:pt x="2759370" y="1279878"/>
                  <a:pt x="2896247" y="1258712"/>
                  <a:pt x="2892014" y="1430867"/>
                </a:cubicBezTo>
                <a:cubicBezTo>
                  <a:pt x="2887781" y="1603022"/>
                  <a:pt x="2783358" y="1878189"/>
                  <a:pt x="2714214" y="2074333"/>
                </a:cubicBezTo>
                <a:cubicBezTo>
                  <a:pt x="2645070" y="2270477"/>
                  <a:pt x="2553348" y="2494844"/>
                  <a:pt x="2477148" y="2607733"/>
                </a:cubicBezTo>
                <a:cubicBezTo>
                  <a:pt x="2400948" y="2720622"/>
                  <a:pt x="2350147" y="2709334"/>
                  <a:pt x="2257014" y="2751667"/>
                </a:cubicBezTo>
                <a:cubicBezTo>
                  <a:pt x="2163881" y="2794000"/>
                  <a:pt x="2022770" y="2844800"/>
                  <a:pt x="1918348" y="2861733"/>
                </a:cubicBezTo>
                <a:cubicBezTo>
                  <a:pt x="1813926" y="2878666"/>
                  <a:pt x="1826625" y="2888545"/>
                  <a:pt x="1630481" y="2853267"/>
                </a:cubicBezTo>
                <a:cubicBezTo>
                  <a:pt x="1434337" y="2817989"/>
                  <a:pt x="995481" y="2710745"/>
                  <a:pt x="741481" y="2650067"/>
                </a:cubicBezTo>
                <a:cubicBezTo>
                  <a:pt x="487481" y="2589389"/>
                  <a:pt x="225014" y="2531533"/>
                  <a:pt x="106481" y="2489200"/>
                </a:cubicBezTo>
                <a:cubicBezTo>
                  <a:pt x="-12052" y="2446867"/>
                  <a:pt x="40159" y="2434167"/>
                  <a:pt x="30281" y="2396067"/>
                </a:cubicBezTo>
                <a:cubicBezTo>
                  <a:pt x="20403" y="2357967"/>
                  <a:pt x="-41686" y="2324100"/>
                  <a:pt x="47214" y="2260600"/>
                </a:cubicBezTo>
                <a:cubicBezTo>
                  <a:pt x="136114" y="2197100"/>
                  <a:pt x="477603" y="2058812"/>
                  <a:pt x="563681" y="2015067"/>
                </a:cubicBezTo>
              </a:path>
            </a:pathLst>
          </a:custGeom>
          <a:noFill/>
          <a:ln w="38100">
            <a:solidFill>
              <a:srgbClr val="FF0000"/>
            </a:solidFill>
            <a:prstDash val="dash"/>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0EDCD67E-2D65-0CCB-5F8A-A41CAA449B01}"/>
              </a:ext>
            </a:extLst>
          </p:cNvPr>
          <p:cNvCxnSpPr>
            <a:cxnSpLocks/>
          </p:cNvCxnSpPr>
          <p:nvPr/>
        </p:nvCxnSpPr>
        <p:spPr>
          <a:xfrm flipH="1">
            <a:off x="4207858" y="5567320"/>
            <a:ext cx="198139" cy="267038"/>
          </a:xfrm>
          <a:prstGeom prst="line">
            <a:avLst/>
          </a:prstGeom>
          <a:ln w="57150">
            <a:solidFill>
              <a:srgbClr val="0070C0"/>
            </a:solidFill>
            <a:prstDash val="sysDot"/>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0F46EF57-A6F3-4E99-3A7D-5A2EA5C67260}"/>
              </a:ext>
            </a:extLst>
          </p:cNvPr>
          <p:cNvCxnSpPr>
            <a:cxnSpLocks/>
          </p:cNvCxnSpPr>
          <p:nvPr/>
        </p:nvCxnSpPr>
        <p:spPr>
          <a:xfrm flipH="1">
            <a:off x="6991519" y="4190326"/>
            <a:ext cx="87664" cy="284570"/>
          </a:xfrm>
          <a:prstGeom prst="line">
            <a:avLst/>
          </a:prstGeom>
          <a:ln w="57150">
            <a:solidFill>
              <a:srgbClr val="0070C0"/>
            </a:solidFill>
            <a:prstDash val="sysDot"/>
          </a:ln>
        </p:spPr>
        <p:style>
          <a:lnRef idx="1">
            <a:schemeClr val="accent1"/>
          </a:lnRef>
          <a:fillRef idx="0">
            <a:schemeClr val="accent1"/>
          </a:fillRef>
          <a:effectRef idx="0">
            <a:schemeClr val="accent1"/>
          </a:effectRef>
          <a:fontRef idx="minor">
            <a:schemeClr val="tx1"/>
          </a:fontRef>
        </p:style>
      </p:cxnSp>
      <p:pic>
        <p:nvPicPr>
          <p:cNvPr id="14" name="図 13">
            <a:extLst>
              <a:ext uri="{FF2B5EF4-FFF2-40B4-BE49-F238E27FC236}">
                <a16:creationId xmlns:a16="http://schemas.microsoft.com/office/drawing/2014/main" id="{E5BF3BC1-B269-C4B7-1828-BE9E96E93092}"/>
              </a:ext>
            </a:extLst>
          </p:cNvPr>
          <p:cNvPicPr>
            <a:picLocks noChangeAspect="1"/>
          </p:cNvPicPr>
          <p:nvPr/>
        </p:nvPicPr>
        <p:blipFill>
          <a:blip r:embed="rId4"/>
          <a:stretch>
            <a:fillRect/>
          </a:stretch>
        </p:blipFill>
        <p:spPr>
          <a:xfrm>
            <a:off x="319129" y="5770715"/>
            <a:ext cx="3842925" cy="801111"/>
          </a:xfrm>
          <a:prstGeom prst="rect">
            <a:avLst/>
          </a:prstGeom>
        </p:spPr>
      </p:pic>
      <p:sp>
        <p:nvSpPr>
          <p:cNvPr id="13" name="吹き出し: 四角形 12">
            <a:extLst>
              <a:ext uri="{FF2B5EF4-FFF2-40B4-BE49-F238E27FC236}">
                <a16:creationId xmlns:a16="http://schemas.microsoft.com/office/drawing/2014/main" id="{FC076533-A1A4-FC59-F498-1F3F5F688682}"/>
              </a:ext>
            </a:extLst>
          </p:cNvPr>
          <p:cNvSpPr/>
          <p:nvPr/>
        </p:nvSpPr>
        <p:spPr>
          <a:xfrm>
            <a:off x="273324" y="5770715"/>
            <a:ext cx="3400460" cy="1029052"/>
          </a:xfrm>
          <a:prstGeom prst="wedgeRectCallout">
            <a:avLst>
              <a:gd name="adj1" fmla="val 145236"/>
              <a:gd name="adj2" fmla="val -187162"/>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sz="1200" dirty="0"/>
              <a:t>放馬防止の柵を設置、カラーコーンを使用する。馬場開放と競技時間に人を配置して、馬運車が通る時は開けて通す。</a:t>
            </a:r>
            <a:endParaRPr kumimoji="1" lang="en-US" altLang="ja-JP" sz="1200" dirty="0"/>
          </a:p>
        </p:txBody>
      </p:sp>
    </p:spTree>
    <p:extLst>
      <p:ext uri="{BB962C8B-B14F-4D97-AF65-F5344CB8AC3E}">
        <p14:creationId xmlns:p14="http://schemas.microsoft.com/office/powerpoint/2010/main" val="937063986"/>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159</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Calibri Light</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TOMOYUKI KUBO</dc:creator>
  <cp:lastModifiedBy>太田 優海</cp:lastModifiedBy>
  <cp:revision>2</cp:revision>
  <dcterms:created xsi:type="dcterms:W3CDTF">2024-05-30T22:40:47Z</dcterms:created>
  <dcterms:modified xsi:type="dcterms:W3CDTF">2024-09-11T11:03:06Z</dcterms:modified>
</cp:coreProperties>
</file>